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9" r:id="rId4"/>
    <p:sldId id="268" r:id="rId5"/>
    <p:sldId id="260" r:id="rId6"/>
    <p:sldId id="264" r:id="rId7"/>
    <p:sldId id="265" r:id="rId8"/>
    <p:sldId id="267" r:id="rId9"/>
    <p:sldId id="261" r:id="rId1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FF3C"/>
    <a:srgbClr val="00CC00"/>
    <a:srgbClr val="37CD05"/>
    <a:srgbClr val="37F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F5CD6-434D-4E82-82F0-6E5429695106}" type="datetimeFigureOut">
              <a:rPr lang="pl-PL"/>
              <a:pPr>
                <a:defRPr/>
              </a:pPr>
              <a:t>2014-11-11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7E67-3B73-46AA-A1C4-2BB0129094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24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E1900-2B96-4EC6-943E-FB8F903FBC61}" type="datetimeFigureOut">
              <a:rPr lang="pl-PL"/>
              <a:pPr>
                <a:defRPr/>
              </a:pPr>
              <a:t>2014-11-11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A6FF-F3C2-46F1-9AD8-0BEC31E08D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99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13F14-3FDC-4215-AE83-0EFB4212B57F}" type="datetimeFigureOut">
              <a:rPr lang="pl-PL"/>
              <a:pPr>
                <a:defRPr/>
              </a:pPr>
              <a:t>2014-11-11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8246-9813-46F4-9EFC-59B7769021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67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3D01-EF9B-469B-AB96-006F6F026E3F}" type="datetimeFigureOut">
              <a:rPr lang="pl-PL"/>
              <a:pPr>
                <a:defRPr/>
              </a:pPr>
              <a:t>2014-11-11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F184-79EB-4EAD-A831-44C34E9318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02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C949-7E69-427B-98A5-C982839631A9}" type="datetimeFigureOut">
              <a:rPr lang="pl-PL"/>
              <a:pPr>
                <a:defRPr/>
              </a:pPr>
              <a:t>2014-11-11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89D4-EF38-41DF-99A1-F89F3594CE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422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55B1-9457-4D00-9816-A3642AAA7E7B}" type="datetimeFigureOut">
              <a:rPr lang="pl-PL"/>
              <a:pPr>
                <a:defRPr/>
              </a:pPr>
              <a:t>2014-11-11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102A8-9313-46F6-A97F-BD3786451E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891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9A7C-62E4-4E88-A0B5-23085BE41934}" type="datetimeFigureOut">
              <a:rPr lang="pl-PL"/>
              <a:pPr>
                <a:defRPr/>
              </a:pPr>
              <a:t>2014-11-11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EE7B-5B67-4D82-97D7-D122731641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2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E759-768D-41CC-81CD-AF3FE78DC183}" type="datetimeFigureOut">
              <a:rPr lang="pl-PL"/>
              <a:pPr>
                <a:defRPr/>
              </a:pPr>
              <a:t>2014-11-11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A2B8-45B3-4632-9204-CA5A29BC57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33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4FC9-B170-4DF9-90BA-9EA1DEED5AFD}" type="datetimeFigureOut">
              <a:rPr lang="pl-PL"/>
              <a:pPr>
                <a:defRPr/>
              </a:pPr>
              <a:t>2014-11-11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7EEC-487F-4B0D-9727-97FB9454AA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88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7C58-E5B2-46EF-95B4-7E946605CD71}" type="datetimeFigureOut">
              <a:rPr lang="pl-PL"/>
              <a:pPr>
                <a:defRPr/>
              </a:pPr>
              <a:t>2014-11-11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8909-40F9-4309-BE93-03FC3658D5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97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9219-893A-4A54-9C57-BE036D9D0723}" type="datetimeFigureOut">
              <a:rPr lang="pl-PL"/>
              <a:pPr>
                <a:defRPr/>
              </a:pPr>
              <a:t>2014-11-11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31533-DF42-4307-A32E-485645F6C9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877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FECB8B-0251-43ED-AE08-37BEA2ABDED3}" type="datetimeFigureOut">
              <a:rPr lang="pl-PL"/>
              <a:pPr>
                <a:defRPr/>
              </a:pPr>
              <a:t>2014-11-11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FEE570-43C7-4DE3-BD68-4D8B79CFDF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62000" y="171000"/>
            <a:ext cx="8820000" cy="6516000"/>
          </a:xfrm>
          <a:prstGeom prst="roundRect">
            <a:avLst>
              <a:gd name="adj" fmla="val 6249"/>
            </a:avLst>
          </a:prstGeom>
          <a:gradFill>
            <a:gsLst>
              <a:gs pos="0">
                <a:srgbClr val="00CC00"/>
              </a:gs>
              <a:gs pos="100000">
                <a:srgbClr val="00CC00"/>
              </a:gs>
              <a:gs pos="50000">
                <a:srgbClr val="87FF3C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057" name="Picture 9" descr="C:\Users\Nataly\Desktop\k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2" y="178284"/>
            <a:ext cx="8864600" cy="673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390525"/>
            <a:ext cx="5810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390525"/>
            <a:ext cx="5810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3" y="390525"/>
            <a:ext cx="5810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216991"/>
            <a:ext cx="4680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JUURVILJAD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62000" y="171000"/>
            <a:ext cx="8820000" cy="6516000"/>
          </a:xfrm>
          <a:prstGeom prst="roundRect">
            <a:avLst>
              <a:gd name="adj" fmla="val 6249"/>
            </a:avLst>
          </a:prstGeom>
          <a:gradFill>
            <a:gsLst>
              <a:gs pos="0">
                <a:srgbClr val="00CC00"/>
              </a:gs>
              <a:gs pos="100000">
                <a:srgbClr val="00CC00"/>
              </a:gs>
              <a:gs pos="50000">
                <a:srgbClr val="87FF3C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053" name="Picture 3" descr="basket mad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497138"/>
            <a:ext cx="3368675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Prostokąt zaokrąglony 18"/>
          <p:cNvSpPr/>
          <p:nvPr/>
        </p:nvSpPr>
        <p:spPr>
          <a:xfrm>
            <a:off x="4752378" y="1561498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kartul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4752378" y="2497497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porgand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4752378" y="3443006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sibul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4756001" y="4379006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kurk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496003" y="5021831"/>
            <a:ext cx="248177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See on </a:t>
            </a:r>
            <a:endParaRPr lang="es-ES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kurk</a:t>
            </a: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pl-PL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6850" y="1531938"/>
            <a:ext cx="1841500" cy="10810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77838"/>
            <a:ext cx="5857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481013"/>
            <a:ext cx="585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481013"/>
            <a:ext cx="585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Prostokąt zaokrąglony 21"/>
          <p:cNvSpPr/>
          <p:nvPr/>
        </p:nvSpPr>
        <p:spPr>
          <a:xfrm>
            <a:off x="4756001" y="5314815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seen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6" name="Picture 12" descr="cucumber mada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5075" y="1844675"/>
            <a:ext cx="955675" cy="26781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4976" y="307479"/>
            <a:ext cx="4926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Mis on korvis</a:t>
            </a:r>
            <a:r>
              <a:rPr lang="et-EE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?</a:t>
            </a:r>
            <a:endParaRPr lang="et-EE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564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62000" y="171000"/>
            <a:ext cx="8820000" cy="6516000"/>
          </a:xfrm>
          <a:prstGeom prst="roundRect">
            <a:avLst>
              <a:gd name="adj" fmla="val 6249"/>
            </a:avLst>
          </a:prstGeom>
          <a:gradFill>
            <a:gsLst>
              <a:gs pos="0">
                <a:srgbClr val="00CC00"/>
              </a:gs>
              <a:gs pos="100000">
                <a:srgbClr val="00CC00"/>
              </a:gs>
              <a:gs pos="50000">
                <a:srgbClr val="87FF3C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149" name="Picture 3" descr="basket mad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495550"/>
            <a:ext cx="3368675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4752378" y="1561498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kapsas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4752378" y="2497497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kurk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752378" y="3443006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tomat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4752378" y="4379006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hernes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4752378" y="5315006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kartul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96003" y="5021831"/>
            <a:ext cx="221406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See on</a:t>
            </a:r>
            <a:endParaRPr lang="es-ES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tomat</a:t>
            </a: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pl-PL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6850" y="1531938"/>
            <a:ext cx="1841500" cy="10810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77838"/>
            <a:ext cx="5857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481013"/>
            <a:ext cx="585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481013"/>
            <a:ext cx="585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 descr="tomato mada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188" y="2495550"/>
            <a:ext cx="2051050" cy="18573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44976" y="307479"/>
            <a:ext cx="4926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Mis on korvis</a:t>
            </a:r>
            <a:r>
              <a:rPr lang="et-EE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?</a:t>
            </a:r>
            <a:endParaRPr lang="et-EE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1342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162000" y="171000"/>
            <a:ext cx="8820000" cy="6516000"/>
          </a:xfrm>
          <a:prstGeom prst="roundRect">
            <a:avLst>
              <a:gd name="adj" fmla="val 6249"/>
            </a:avLst>
          </a:prstGeom>
          <a:gradFill>
            <a:gsLst>
              <a:gs pos="0">
                <a:srgbClr val="00CC00"/>
              </a:gs>
              <a:gs pos="100000">
                <a:srgbClr val="00CC00"/>
              </a:gs>
              <a:gs pos="50000">
                <a:srgbClr val="87FF3C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101" name="Picture 3" descr="basket mad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497138"/>
            <a:ext cx="3368675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4752378" y="1561498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porgand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4752378" y="2497497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seen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752378" y="3443006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kapsas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752378" y="4379006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tomat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4752378" y="5315006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kurk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96003" y="5021831"/>
            <a:ext cx="275428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See on</a:t>
            </a:r>
            <a:endParaRPr lang="es-ES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porgand</a:t>
            </a: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pl-PL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6850" y="1531938"/>
            <a:ext cx="1841500" cy="10810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77838"/>
            <a:ext cx="5857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481013"/>
            <a:ext cx="585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481013"/>
            <a:ext cx="585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 descr="carrot mada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4900" y="1831975"/>
            <a:ext cx="1503363" cy="2565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44976" y="307479"/>
            <a:ext cx="4926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Mis on korvis</a:t>
            </a:r>
            <a:r>
              <a:rPr lang="et-EE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?</a:t>
            </a:r>
            <a:endParaRPr lang="et-EE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29397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62000" y="171000"/>
            <a:ext cx="8820000" cy="6516000"/>
          </a:xfrm>
          <a:prstGeom prst="roundRect">
            <a:avLst>
              <a:gd name="adj" fmla="val 6249"/>
            </a:avLst>
          </a:prstGeom>
          <a:gradFill>
            <a:gsLst>
              <a:gs pos="0">
                <a:srgbClr val="00CC00"/>
              </a:gs>
              <a:gs pos="100000">
                <a:srgbClr val="00CC00"/>
              </a:gs>
              <a:gs pos="50000">
                <a:srgbClr val="87FF3C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5125" name="Picture 3" descr="basket mad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495550"/>
            <a:ext cx="3368675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4934178" y="1585153"/>
            <a:ext cx="3708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kartul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934178" y="2521152"/>
            <a:ext cx="3708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sibul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934178" y="3466661"/>
            <a:ext cx="3708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porgand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4934178" y="4402661"/>
            <a:ext cx="3708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kurk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4934178" y="5338661"/>
            <a:ext cx="3708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54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kapsas</a:t>
            </a:r>
            <a:endParaRPr lang="es-ES" sz="54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96003" y="5021831"/>
            <a:ext cx="221406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See on</a:t>
            </a:r>
            <a:endParaRPr lang="es-ES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kartul</a:t>
            </a: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pl-PL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6713" y="1585913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77838"/>
            <a:ext cx="5857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481013"/>
            <a:ext cx="585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481013"/>
            <a:ext cx="585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 descr="potato mada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8713" y="1987550"/>
            <a:ext cx="1482725" cy="24145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44976" y="307479"/>
            <a:ext cx="4926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Mis on korvis</a:t>
            </a:r>
            <a:r>
              <a:rPr lang="et-EE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?</a:t>
            </a:r>
            <a:endParaRPr lang="et-EE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85996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62000" y="171000"/>
            <a:ext cx="8820000" cy="6516000"/>
          </a:xfrm>
          <a:prstGeom prst="roundRect">
            <a:avLst>
              <a:gd name="adj" fmla="val 6249"/>
            </a:avLst>
          </a:prstGeom>
          <a:gradFill>
            <a:gsLst>
              <a:gs pos="0">
                <a:srgbClr val="00CC00"/>
              </a:gs>
              <a:gs pos="100000">
                <a:srgbClr val="00CC00"/>
              </a:gs>
              <a:gs pos="50000">
                <a:srgbClr val="87FF3C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053" name="Picture 3" descr="basket mad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497138"/>
            <a:ext cx="3368675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Prostokąt zaokrąglony 18"/>
          <p:cNvSpPr/>
          <p:nvPr/>
        </p:nvSpPr>
        <p:spPr>
          <a:xfrm>
            <a:off x="4752378" y="1561498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hernes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4752378" y="2497497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tomat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4752378" y="3443006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kurk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4756001" y="4379006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sibul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496003" y="5021831"/>
            <a:ext cx="221406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See on</a:t>
            </a:r>
            <a:endParaRPr lang="es-ES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sibul</a:t>
            </a: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pl-PL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6850" y="1531938"/>
            <a:ext cx="1841500" cy="10810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77838"/>
            <a:ext cx="5857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481013"/>
            <a:ext cx="585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481013"/>
            <a:ext cx="585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" descr="onion mada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4900" y="1735138"/>
            <a:ext cx="1512888" cy="24622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rostokąt zaokrąglony 21"/>
          <p:cNvSpPr/>
          <p:nvPr/>
        </p:nvSpPr>
        <p:spPr>
          <a:xfrm>
            <a:off x="4756001" y="5314815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porgand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4976" y="307479"/>
            <a:ext cx="4926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Mis on korvis</a:t>
            </a:r>
            <a:r>
              <a:rPr lang="et-EE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?</a:t>
            </a:r>
            <a:endParaRPr lang="et-EE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720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62000" y="171000"/>
            <a:ext cx="8820000" cy="6516000"/>
          </a:xfrm>
          <a:prstGeom prst="roundRect">
            <a:avLst>
              <a:gd name="adj" fmla="val 6249"/>
            </a:avLst>
          </a:prstGeom>
          <a:gradFill>
            <a:gsLst>
              <a:gs pos="0">
                <a:srgbClr val="00CC00"/>
              </a:gs>
              <a:gs pos="100000">
                <a:srgbClr val="00CC00"/>
              </a:gs>
              <a:gs pos="50000">
                <a:srgbClr val="87FF3C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5125" name="Picture 3" descr="basket mad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497138"/>
            <a:ext cx="3368675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Prostokąt zaokrąglony 18"/>
          <p:cNvSpPr/>
          <p:nvPr/>
        </p:nvSpPr>
        <p:spPr>
          <a:xfrm>
            <a:off x="4752378" y="1561498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kartul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4752378" y="2497497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sibul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4752378" y="5338661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redis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4752378" y="4379006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tomat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4752378" y="3443006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seen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496003" y="5021831"/>
            <a:ext cx="252665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See on </a:t>
            </a:r>
            <a:endParaRPr lang="es-ES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seen</a:t>
            </a: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pl-PL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6850" y="1531938"/>
            <a:ext cx="1841500" cy="10810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77838"/>
            <a:ext cx="5857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481013"/>
            <a:ext cx="585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481013"/>
            <a:ext cx="585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 descr="mushroom mada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0950" y="2362200"/>
            <a:ext cx="1287463" cy="20161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44976" y="307479"/>
            <a:ext cx="4926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Mis on korvis</a:t>
            </a:r>
            <a:r>
              <a:rPr lang="et-EE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?</a:t>
            </a:r>
            <a:endParaRPr lang="et-EE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972022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62000" y="171000"/>
            <a:ext cx="8820000" cy="6516000"/>
          </a:xfrm>
          <a:prstGeom prst="roundRect">
            <a:avLst>
              <a:gd name="adj" fmla="val 6249"/>
            </a:avLst>
          </a:prstGeom>
          <a:gradFill>
            <a:gsLst>
              <a:gs pos="0">
                <a:srgbClr val="00CC00"/>
              </a:gs>
              <a:gs pos="100000">
                <a:srgbClr val="00CC00"/>
              </a:gs>
              <a:gs pos="50000">
                <a:srgbClr val="87FF3C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Prostokąt zaokrąglony 3"/>
          <p:cNvSpPr/>
          <p:nvPr/>
        </p:nvSpPr>
        <p:spPr>
          <a:xfrm>
            <a:off x="4748213" y="1585152"/>
            <a:ext cx="3893965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kapsas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4748213" y="2521152"/>
            <a:ext cx="3893965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porgand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748213" y="3466661"/>
            <a:ext cx="3893965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kartul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748212" y="5352863"/>
            <a:ext cx="3893965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hernes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4748213" y="4404175"/>
            <a:ext cx="3893965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seen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96003" y="5021831"/>
            <a:ext cx="274947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See on  </a:t>
            </a:r>
            <a:endParaRPr lang="es-ES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kapsas</a:t>
            </a: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pl-PL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7488" y="1482725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77838"/>
            <a:ext cx="5857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481013"/>
            <a:ext cx="585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481013"/>
            <a:ext cx="585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3" descr="basket mada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420938"/>
            <a:ext cx="3368675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 descr="cabbage mada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500" y="2562225"/>
            <a:ext cx="1765300" cy="17335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44976" y="307479"/>
            <a:ext cx="4926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Mis on korvis</a:t>
            </a:r>
            <a:r>
              <a:rPr lang="et-EE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?</a:t>
            </a:r>
            <a:endParaRPr lang="et-EE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7760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62000" y="171000"/>
            <a:ext cx="8820000" cy="6516000"/>
          </a:xfrm>
          <a:prstGeom prst="roundRect">
            <a:avLst>
              <a:gd name="adj" fmla="val 6249"/>
            </a:avLst>
          </a:prstGeom>
          <a:gradFill>
            <a:gsLst>
              <a:gs pos="0">
                <a:srgbClr val="00CC00"/>
              </a:gs>
              <a:gs pos="100000">
                <a:srgbClr val="00CC00"/>
              </a:gs>
              <a:gs pos="50000">
                <a:srgbClr val="87FF3C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149" name="Picture 3" descr="basket mad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495550"/>
            <a:ext cx="3368675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4752378" y="1561498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porgand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752378" y="2497497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tomat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752378" y="3443006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paprika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4752378" y="4379006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hernes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4752378" y="5315006"/>
            <a:ext cx="3996000" cy="936000"/>
          </a:xfrm>
          <a:prstGeom prst="roundRect">
            <a:avLst>
              <a:gd name="adj" fmla="val 15761"/>
            </a:avLst>
          </a:prstGeom>
          <a:solidFill>
            <a:srgbClr val="FFFF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6000" b="1" dirty="0" smtClean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kurk</a:t>
            </a:r>
            <a:endParaRPr lang="es-ES" sz="6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96003" y="5021831"/>
            <a:ext cx="241604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See on</a:t>
            </a:r>
            <a:endParaRPr lang="es-ES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s-ES" sz="48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hernes</a:t>
            </a:r>
            <a:r>
              <a:rPr lang="es-ES" sz="4800" b="1" dirty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pl-PL" sz="4800" b="1" dirty="0">
              <a:ln w="3155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6850" y="1531938"/>
            <a:ext cx="1841500" cy="10810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77838"/>
            <a:ext cx="5857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481013"/>
            <a:ext cx="585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481013"/>
            <a:ext cx="585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9" descr="peas mada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127375"/>
            <a:ext cx="2846387" cy="12382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44976" y="307479"/>
            <a:ext cx="4926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Mis on korvis</a:t>
            </a:r>
            <a:r>
              <a:rPr lang="et-EE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?</a:t>
            </a:r>
            <a:endParaRPr lang="et-EE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5776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Экран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Motyw pakietu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Juurviljad</dc:title>
  <dc:creator>Natalja Pauri</dc:creator>
  <cp:lastModifiedBy>julia</cp:lastModifiedBy>
  <cp:revision>2</cp:revision>
  <dcterms:created xsi:type="dcterms:W3CDTF">2013-02-21T17:21:32Z</dcterms:created>
  <dcterms:modified xsi:type="dcterms:W3CDTF">2014-11-11T11:40:05Z</dcterms:modified>
</cp:coreProperties>
</file>