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2" r:id="rId5"/>
    <p:sldId id="268" r:id="rId6"/>
    <p:sldId id="264" r:id="rId7"/>
    <p:sldId id="266" r:id="rId8"/>
    <p:sldId id="263" r:id="rId9"/>
    <p:sldId id="267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663300"/>
    <a:srgbClr val="FFCCFF"/>
    <a:srgbClr val="FF0066"/>
    <a:srgbClr val="9900CC"/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A82EB-3667-42C2-BAF3-C9D22082E2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231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8C5F0-C9BD-4C83-80B1-6095CD15B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4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F66C3-5D8A-47B9-947B-6D0F4F1CC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36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621B7-3970-486C-8D80-E87DAB1C7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46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D8A4E-746D-4BCB-8010-02FC9E501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9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4CC42-54AD-40A6-BFCD-15E8F6467F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15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A0DCF-D91C-44A7-B02D-0F09BF0DF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15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087DB-895B-4A8B-B3F8-B77975F7D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1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994D2-3979-40B0-AAB6-E1E8C1DEE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BDF1A-8C81-43B2-9CF9-680EC11C7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67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4BEA4-0103-4A95-ADF7-209988634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09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4B2D99-428F-45D2-893A-13269EEF8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3.png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3.png"/><Relationship Id="rId5" Type="http://schemas.openxmlformats.org/officeDocument/2006/relationships/image" Target="../media/image6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2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19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8.png"/><Relationship Id="rId2" Type="http://schemas.openxmlformats.org/officeDocument/2006/relationships/image" Target="../media/image12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15.png"/><Relationship Id="rId15" Type="http://schemas.openxmlformats.org/officeDocument/2006/relationships/image" Target="../media/image16.png"/><Relationship Id="rId10" Type="http://schemas.openxmlformats.org/officeDocument/2006/relationships/image" Target="../media/image7.png"/><Relationship Id="rId19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8.png"/><Relationship Id="rId2" Type="http://schemas.openxmlformats.org/officeDocument/2006/relationships/image" Target="../media/image12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15.png"/><Relationship Id="rId15" Type="http://schemas.openxmlformats.org/officeDocument/2006/relationships/image" Target="../media/image16.png"/><Relationship Id="rId10" Type="http://schemas.openxmlformats.org/officeDocument/2006/relationships/image" Target="../media/image7.png"/><Relationship Id="rId19" Type="http://schemas.openxmlformats.org/officeDocument/2006/relationships/image" Target="../media/image20.png"/><Relationship Id="rId4" Type="http://schemas.openxmlformats.org/officeDocument/2006/relationships/image" Target="../media/image13.png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20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9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18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4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7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4.png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5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52400" y="152400"/>
            <a:ext cx="8839200" cy="990600"/>
            <a:chOff x="96" y="144"/>
            <a:chExt cx="5568" cy="720"/>
          </a:xfrm>
        </p:grpSpPr>
        <p:sp>
          <p:nvSpPr>
            <p:cNvPr id="2056" name="AutoShape 4" descr="90%"/>
            <p:cNvSpPr>
              <a:spLocks noChangeArrowheads="1"/>
            </p:cNvSpPr>
            <p:nvPr/>
          </p:nvSpPr>
          <p:spPr bwMode="auto">
            <a:xfrm>
              <a:off x="96" y="144"/>
              <a:ext cx="5568" cy="720"/>
            </a:xfrm>
            <a:prstGeom prst="roundRect">
              <a:avLst>
                <a:gd name="adj" fmla="val 16667"/>
              </a:avLst>
            </a:prstGeom>
            <a:pattFill prst="pct90">
              <a:fgClr>
                <a:srgbClr val="FF0000"/>
              </a:fgClr>
              <a:bgClr>
                <a:schemeClr val="bg1"/>
              </a:bgClr>
            </a:patt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04" y="186"/>
              <a:ext cx="5376" cy="62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Arial Rounded MT Bold"/>
                </a:rPr>
                <a:t>KEHAOSAD</a:t>
              </a:r>
              <a:endParaRPr lang="ru-RU" sz="3600" b="1" kern="10" dirty="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</a:endParaRPr>
            </a:p>
          </p:txBody>
        </p:sp>
      </p:grpSp>
      <p:pic>
        <p:nvPicPr>
          <p:cNvPr id="2052" name="Picture 6" descr="clow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1295400"/>
            <a:ext cx="448786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circus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56235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AutoShape 8" descr="90%"/>
          <p:cNvSpPr>
            <a:spLocks noChangeArrowheads="1"/>
          </p:cNvSpPr>
          <p:nvPr/>
        </p:nvSpPr>
        <p:spPr bwMode="auto">
          <a:xfrm>
            <a:off x="2057400" y="4572000"/>
            <a:ext cx="533400" cy="533400"/>
          </a:xfrm>
          <a:prstGeom prst="upArrow">
            <a:avLst>
              <a:gd name="adj1" fmla="val 55361"/>
              <a:gd name="adj2" fmla="val 52083"/>
            </a:avLst>
          </a:prstGeom>
          <a:pattFill prst="pct90">
            <a:fgClr>
              <a:srgbClr val="0000CC"/>
            </a:fgClr>
            <a:bgClr>
              <a:schemeClr val="bg1"/>
            </a:bgClr>
          </a:patt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WordArt 9" descr="90%"/>
          <p:cNvSpPr>
            <a:spLocks noChangeArrowheads="1" noChangeShapeType="1" noTextEdit="1"/>
          </p:cNvSpPr>
          <p:nvPr/>
        </p:nvSpPr>
        <p:spPr bwMode="auto">
          <a:xfrm>
            <a:off x="609600" y="5410200"/>
            <a:ext cx="3324225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  <a:latin typeface="Arial Rounded MT Bold"/>
              </a:rPr>
              <a:t>SISSEPÄÄS</a:t>
            </a:r>
            <a:endParaRPr lang="ru-RU" sz="3600" b="1" kern="10">
              <a:ln w="2857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FF0000"/>
                </a:fgClr>
                <a:bgClr>
                  <a:srgbClr val="FFFFFF"/>
                </a:bgClr>
              </a:patt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4800600" y="1219200"/>
            <a:ext cx="4114800" cy="5562600"/>
            <a:chOff x="3024" y="768"/>
            <a:chExt cx="2592" cy="3504"/>
          </a:xfrm>
        </p:grpSpPr>
        <p:pic>
          <p:nvPicPr>
            <p:cNvPr id="11333" name="Picture 4" descr="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816"/>
              <a:ext cx="45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34" name="Picture 5" descr="l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8" y="3111"/>
              <a:ext cx="654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35" name="Picture 6" descr="fo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" y="3686"/>
              <a:ext cx="97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36" name="Picture 7" descr="l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" y="3111"/>
              <a:ext cx="62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37" name="Picture 8" descr="ar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1"/>
              <a:ext cx="1016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38" name="Picture 9" descr="han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" y="2844"/>
              <a:ext cx="423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39" name="Picture 10" descr="arm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2085"/>
              <a:ext cx="1005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0" name="Picture 11" descr="foot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" y="3686"/>
              <a:ext cx="955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1" name="Picture 12" descr="hair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7" y="1192"/>
              <a:ext cx="50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2" name="Picture 13" descr="hair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2" y="1170"/>
              <a:ext cx="51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3" name="Picture 14" descr="ear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9" y="1482"/>
              <a:ext cx="286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4" name="Picture 15" descr="ear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438"/>
              <a:ext cx="28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5" name="Picture 16" descr="head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1259"/>
              <a:ext cx="103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6" name="Picture 17" descr="hat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768"/>
              <a:ext cx="1076" cy="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7" name="Picture 18" descr="mouth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7" y="1661"/>
              <a:ext cx="6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8" name="Picture 19" descr="eye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49" name="Picture 20" descr="eye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50" name="Picture 21" descr="nos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8" y="1560"/>
              <a:ext cx="19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269" name="AutoShape 23" descr="90%"/>
          <p:cNvSpPr>
            <a:spLocks noChangeArrowheads="1"/>
          </p:cNvSpPr>
          <p:nvPr/>
        </p:nvSpPr>
        <p:spPr bwMode="auto">
          <a:xfrm>
            <a:off x="152400" y="152400"/>
            <a:ext cx="1066800" cy="6553200"/>
          </a:xfrm>
          <a:prstGeom prst="roundRect">
            <a:avLst>
              <a:gd name="adj" fmla="val 16667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WordArt 24"/>
          <p:cNvSpPr>
            <a:spLocks noChangeArrowheads="1" noChangeShapeType="1" noTextEdit="1"/>
          </p:cNvSpPr>
          <p:nvPr/>
        </p:nvSpPr>
        <p:spPr bwMode="auto">
          <a:xfrm rot="5400000">
            <a:off x="-2524125" y="2981325"/>
            <a:ext cx="6400800" cy="895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t-EE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/>
              </a:rPr>
              <a:t>KEHAOSAD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  <p:sp>
        <p:nvSpPr>
          <p:cNvPr id="11271" name="WordArt 25" descr="90%"/>
          <p:cNvSpPr>
            <a:spLocks noChangeArrowheads="1" noChangeShapeType="1" noTextEdit="1"/>
          </p:cNvSpPr>
          <p:nvPr/>
        </p:nvSpPr>
        <p:spPr bwMode="auto">
          <a:xfrm>
            <a:off x="1719262" y="304800"/>
            <a:ext cx="704373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NÄITA </a:t>
            </a:r>
            <a:r>
              <a:rPr lang="et-EE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KEHA!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0000CC"/>
                </a:fgClr>
                <a:bgClr>
                  <a:srgbClr val="FFFFFF"/>
                </a:bgClr>
              </a:pattFill>
            </a:endParaRPr>
          </a:p>
        </p:txBody>
      </p: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1524000" y="4038600"/>
            <a:ext cx="3548063" cy="2727325"/>
            <a:chOff x="981" y="2554"/>
            <a:chExt cx="2235" cy="1718"/>
          </a:xfrm>
        </p:grpSpPr>
        <p:grpSp>
          <p:nvGrpSpPr>
            <p:cNvPr id="11303" name="Group 27"/>
            <p:cNvGrpSpPr>
              <a:grpSpLocks/>
            </p:cNvGrpSpPr>
            <p:nvPr/>
          </p:nvGrpSpPr>
          <p:grpSpPr bwMode="auto">
            <a:xfrm>
              <a:off x="981" y="2554"/>
              <a:ext cx="2235" cy="1718"/>
              <a:chOff x="1104" y="2448"/>
              <a:chExt cx="2235" cy="1718"/>
            </a:xfrm>
          </p:grpSpPr>
          <p:grpSp>
            <p:nvGrpSpPr>
              <p:cNvPr id="11305" name="Group 28"/>
              <p:cNvGrpSpPr>
                <a:grpSpLocks/>
              </p:cNvGrpSpPr>
              <p:nvPr/>
            </p:nvGrpSpPr>
            <p:grpSpPr bwMode="auto">
              <a:xfrm>
                <a:off x="1104" y="2448"/>
                <a:ext cx="1645" cy="1061"/>
                <a:chOff x="6183" y="774"/>
                <a:chExt cx="2992" cy="1980"/>
              </a:xfrm>
            </p:grpSpPr>
            <p:sp>
              <p:nvSpPr>
                <p:cNvPr id="11331" name="Oval 29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32" name="Oval 30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1320" dir="8480412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306" name="Group 31"/>
              <p:cNvGrpSpPr>
                <a:grpSpLocks/>
              </p:cNvGrpSpPr>
              <p:nvPr/>
            </p:nvGrpSpPr>
            <p:grpSpPr bwMode="auto">
              <a:xfrm rot="224620">
                <a:off x="2016" y="3264"/>
                <a:ext cx="690" cy="418"/>
                <a:chOff x="6183" y="774"/>
                <a:chExt cx="2992" cy="1980"/>
              </a:xfrm>
            </p:grpSpPr>
            <p:sp>
              <p:nvSpPr>
                <p:cNvPr id="11329" name="Oval 32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0322" dir="20493903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30" name="Oval 33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8392" dir="6708085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07" name="Oval 34"/>
              <p:cNvSpPr>
                <a:spLocks noChangeArrowheads="1"/>
              </p:cNvSpPr>
              <p:nvPr/>
            </p:nvSpPr>
            <p:spPr bwMode="auto">
              <a:xfrm>
                <a:off x="2544" y="3600"/>
                <a:ext cx="20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63500" dir="3187806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308" name="Group 35"/>
              <p:cNvGrpSpPr>
                <a:grpSpLocks/>
              </p:cNvGrpSpPr>
              <p:nvPr/>
            </p:nvGrpSpPr>
            <p:grpSpPr bwMode="auto">
              <a:xfrm>
                <a:off x="2688" y="3600"/>
                <a:ext cx="651" cy="566"/>
                <a:chOff x="9362" y="2735"/>
                <a:chExt cx="1627" cy="1414"/>
              </a:xfrm>
            </p:grpSpPr>
            <p:sp>
              <p:nvSpPr>
                <p:cNvPr id="11309" name="Freeform 36"/>
                <p:cNvSpPr>
                  <a:spLocks noChangeAspect="1"/>
                </p:cNvSpPr>
                <p:nvPr/>
              </p:nvSpPr>
              <p:spPr bwMode="auto">
                <a:xfrm>
                  <a:off x="9555" y="2735"/>
                  <a:ext cx="968" cy="258"/>
                </a:xfrm>
                <a:custGeom>
                  <a:avLst/>
                  <a:gdLst>
                    <a:gd name="T0" fmla="*/ 0 w 968"/>
                    <a:gd name="T1" fmla="*/ 93 h 258"/>
                    <a:gd name="T2" fmla="*/ 38 w 968"/>
                    <a:gd name="T3" fmla="*/ 53 h 258"/>
                    <a:gd name="T4" fmla="*/ 83 w 968"/>
                    <a:gd name="T5" fmla="*/ 18 h 258"/>
                    <a:gd name="T6" fmla="*/ 158 w 968"/>
                    <a:gd name="T7" fmla="*/ 3 h 258"/>
                    <a:gd name="T8" fmla="*/ 233 w 968"/>
                    <a:gd name="T9" fmla="*/ 10 h 258"/>
                    <a:gd name="T10" fmla="*/ 315 w 968"/>
                    <a:gd name="T11" fmla="*/ 63 h 258"/>
                    <a:gd name="T12" fmla="*/ 435 w 968"/>
                    <a:gd name="T13" fmla="*/ 183 h 258"/>
                    <a:gd name="T14" fmla="*/ 465 w 968"/>
                    <a:gd name="T15" fmla="*/ 258 h 258"/>
                    <a:gd name="T16" fmla="*/ 465 w 968"/>
                    <a:gd name="T17" fmla="*/ 183 h 258"/>
                    <a:gd name="T18" fmla="*/ 548 w 968"/>
                    <a:gd name="T19" fmla="*/ 70 h 258"/>
                    <a:gd name="T20" fmla="*/ 675 w 968"/>
                    <a:gd name="T21" fmla="*/ 40 h 258"/>
                    <a:gd name="T22" fmla="*/ 833 w 968"/>
                    <a:gd name="T23" fmla="*/ 78 h 258"/>
                    <a:gd name="T24" fmla="*/ 935 w 968"/>
                    <a:gd name="T25" fmla="*/ 141 h 258"/>
                    <a:gd name="T26" fmla="*/ 968 w 968"/>
                    <a:gd name="T27" fmla="*/ 168 h 25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968" h="258">
                      <a:moveTo>
                        <a:pt x="0" y="93"/>
                      </a:moveTo>
                      <a:cubicBezTo>
                        <a:pt x="6" y="88"/>
                        <a:pt x="24" y="65"/>
                        <a:pt x="38" y="53"/>
                      </a:cubicBezTo>
                      <a:cubicBezTo>
                        <a:pt x="52" y="41"/>
                        <a:pt x="63" y="26"/>
                        <a:pt x="83" y="18"/>
                      </a:cubicBezTo>
                      <a:cubicBezTo>
                        <a:pt x="103" y="10"/>
                        <a:pt x="133" y="4"/>
                        <a:pt x="158" y="3"/>
                      </a:cubicBezTo>
                      <a:cubicBezTo>
                        <a:pt x="183" y="2"/>
                        <a:pt x="207" y="0"/>
                        <a:pt x="233" y="10"/>
                      </a:cubicBezTo>
                      <a:cubicBezTo>
                        <a:pt x="259" y="20"/>
                        <a:pt x="281" y="34"/>
                        <a:pt x="315" y="63"/>
                      </a:cubicBezTo>
                      <a:cubicBezTo>
                        <a:pt x="349" y="92"/>
                        <a:pt x="410" y="151"/>
                        <a:pt x="435" y="183"/>
                      </a:cubicBezTo>
                      <a:cubicBezTo>
                        <a:pt x="460" y="215"/>
                        <a:pt x="460" y="258"/>
                        <a:pt x="465" y="258"/>
                      </a:cubicBezTo>
                      <a:cubicBezTo>
                        <a:pt x="470" y="258"/>
                        <a:pt x="451" y="214"/>
                        <a:pt x="465" y="183"/>
                      </a:cubicBezTo>
                      <a:cubicBezTo>
                        <a:pt x="479" y="152"/>
                        <a:pt x="513" y="94"/>
                        <a:pt x="548" y="70"/>
                      </a:cubicBezTo>
                      <a:cubicBezTo>
                        <a:pt x="583" y="46"/>
                        <a:pt x="628" y="39"/>
                        <a:pt x="675" y="40"/>
                      </a:cubicBezTo>
                      <a:cubicBezTo>
                        <a:pt x="722" y="41"/>
                        <a:pt x="790" y="61"/>
                        <a:pt x="833" y="78"/>
                      </a:cubicBezTo>
                      <a:cubicBezTo>
                        <a:pt x="876" y="95"/>
                        <a:pt x="913" y="126"/>
                        <a:pt x="935" y="141"/>
                      </a:cubicBezTo>
                      <a:cubicBezTo>
                        <a:pt x="957" y="156"/>
                        <a:pt x="961" y="163"/>
                        <a:pt x="968" y="168"/>
                      </a:cubicBez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1310" name="Group 37"/>
                <p:cNvGrpSpPr>
                  <a:grpSpLocks/>
                </p:cNvGrpSpPr>
                <p:nvPr/>
              </p:nvGrpSpPr>
              <p:grpSpPr bwMode="auto">
                <a:xfrm>
                  <a:off x="9362" y="2957"/>
                  <a:ext cx="1627" cy="1192"/>
                  <a:chOff x="9362" y="2957"/>
                  <a:chExt cx="1627" cy="1192"/>
                </a:xfrm>
              </p:grpSpPr>
              <p:grpSp>
                <p:nvGrpSpPr>
                  <p:cNvPr id="11311" name="Group 3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474" y="3439"/>
                    <a:ext cx="515" cy="710"/>
                    <a:chOff x="6867" y="3654"/>
                    <a:chExt cx="577" cy="795"/>
                  </a:xfrm>
                </p:grpSpPr>
                <p:sp>
                  <p:nvSpPr>
                    <p:cNvPr id="11324" name="Freeform 39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867" y="3654"/>
                      <a:ext cx="374" cy="540"/>
                    </a:xfrm>
                    <a:custGeom>
                      <a:avLst/>
                      <a:gdLst>
                        <a:gd name="T0" fmla="*/ 0 w 374"/>
                        <a:gd name="T1" fmla="*/ 0 h 540"/>
                        <a:gd name="T2" fmla="*/ 374 w 374"/>
                        <a:gd name="T3" fmla="*/ 360 h 540"/>
                        <a:gd name="T4" fmla="*/ 374 w 374"/>
                        <a:gd name="T5" fmla="*/ 54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540">
                          <a:moveTo>
                            <a:pt x="0" y="0"/>
                          </a:moveTo>
                          <a:lnTo>
                            <a:pt x="374" y="360"/>
                          </a:lnTo>
                          <a:lnTo>
                            <a:pt x="374" y="5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25" name="Freeform 4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079" y="4178"/>
                      <a:ext cx="170" cy="95"/>
                    </a:xfrm>
                    <a:custGeom>
                      <a:avLst/>
                      <a:gdLst>
                        <a:gd name="T0" fmla="*/ 77 w 374"/>
                        <a:gd name="T1" fmla="*/ 0 h 210"/>
                        <a:gd name="T2" fmla="*/ 39 w 374"/>
                        <a:gd name="T3" fmla="*/ 37 h 210"/>
                        <a:gd name="T4" fmla="*/ 0 w 374"/>
                        <a:gd name="T5" fmla="*/ 37 h 21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210">
                          <a:moveTo>
                            <a:pt x="374" y="0"/>
                          </a:moveTo>
                          <a:cubicBezTo>
                            <a:pt x="311" y="75"/>
                            <a:pt x="249" y="150"/>
                            <a:pt x="187" y="180"/>
                          </a:cubicBezTo>
                          <a:cubicBezTo>
                            <a:pt x="125" y="210"/>
                            <a:pt x="62" y="195"/>
                            <a:pt x="0" y="18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26" name="Freeform 4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46" y="4194"/>
                      <a:ext cx="102" cy="255"/>
                    </a:xfrm>
                    <a:custGeom>
                      <a:avLst/>
                      <a:gdLst>
                        <a:gd name="T0" fmla="*/ 0 w 218"/>
                        <a:gd name="T1" fmla="*/ 0 h 540"/>
                        <a:gd name="T2" fmla="*/ 41 w 218"/>
                        <a:gd name="T3" fmla="*/ 80 h 540"/>
                        <a:gd name="T4" fmla="*/ 41 w 218"/>
                        <a:gd name="T5" fmla="*/ 12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8" h="540">
                          <a:moveTo>
                            <a:pt x="0" y="0"/>
                          </a:moveTo>
                          <a:cubicBezTo>
                            <a:pt x="78" y="135"/>
                            <a:pt x="156" y="270"/>
                            <a:pt x="187" y="360"/>
                          </a:cubicBezTo>
                          <a:cubicBezTo>
                            <a:pt x="218" y="450"/>
                            <a:pt x="202" y="495"/>
                            <a:pt x="187" y="54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27" name="Line 4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249" y="4178"/>
                      <a:ext cx="187" cy="1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28" name="Line 43"/>
                    <p:cNvSpPr>
                      <a:spLocks noChangeAspect="1" noChangeShapeType="1"/>
                    </p:cNvSpPr>
                    <p:nvPr/>
                  </p:nvSpPr>
                  <p:spPr bwMode="auto">
                    <a:xfrm rot="600000">
                      <a:off x="7257" y="4202"/>
                      <a:ext cx="1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312" name="Group 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506" y="2957"/>
                    <a:ext cx="1025" cy="643"/>
                    <a:chOff x="5783" y="3114"/>
                    <a:chExt cx="1148" cy="720"/>
                  </a:xfrm>
                </p:grpSpPr>
                <p:sp>
                  <p:nvSpPr>
                    <p:cNvPr id="11320" name="Oval 45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102076">
                      <a:off x="5783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21" name="Oval 46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94570">
                      <a:off x="6370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22" name="AutoShape 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93" y="3591"/>
                      <a:ext cx="130" cy="180"/>
                    </a:xfrm>
                    <a:prstGeom prst="hexagon">
                      <a:avLst>
                        <a:gd name="adj" fmla="val 3076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23" name="AutoShap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9" y="3589"/>
                      <a:ext cx="130" cy="180"/>
                    </a:xfrm>
                    <a:prstGeom prst="hexagon">
                      <a:avLst>
                        <a:gd name="adj" fmla="val 3307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313" name="Group 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197" y="3600"/>
                    <a:ext cx="334" cy="161"/>
                    <a:chOff x="6557" y="3834"/>
                    <a:chExt cx="374" cy="180"/>
                  </a:xfrm>
                </p:grpSpPr>
                <p:sp>
                  <p:nvSpPr>
                    <p:cNvPr id="11318" name="Oval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33" y="3906"/>
                      <a:ext cx="198" cy="9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9" name="Oval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57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1314" name="Group 5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362" y="3600"/>
                    <a:ext cx="484" cy="190"/>
                    <a:chOff x="5622" y="3834"/>
                    <a:chExt cx="542" cy="213"/>
                  </a:xfrm>
                </p:grpSpPr>
                <p:sp>
                  <p:nvSpPr>
                    <p:cNvPr id="11315" name="Oval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66" y="3858"/>
                      <a:ext cx="198" cy="1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6" name="Oval 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806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317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622" y="3922"/>
                      <a:ext cx="227" cy="1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11304" name="WordArt 56" descr="90%"/>
            <p:cNvSpPr>
              <a:spLocks noChangeArrowheads="1" noChangeShapeType="1" noTextEdit="1"/>
            </p:cNvSpPr>
            <p:nvPr/>
          </p:nvSpPr>
          <p:spPr bwMode="auto">
            <a:xfrm>
              <a:off x="1104" y="2880"/>
              <a:ext cx="1248" cy="52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t-E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VALE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7225" name="Group 57"/>
          <p:cNvGrpSpPr>
            <a:grpSpLocks/>
          </p:cNvGrpSpPr>
          <p:nvPr/>
        </p:nvGrpSpPr>
        <p:grpSpPr bwMode="auto">
          <a:xfrm>
            <a:off x="2590800" y="1524000"/>
            <a:ext cx="1371600" cy="1355725"/>
            <a:chOff x="1392" y="864"/>
            <a:chExt cx="864" cy="854"/>
          </a:xfrm>
        </p:grpSpPr>
        <p:grpSp>
          <p:nvGrpSpPr>
            <p:cNvPr id="11275" name="Group 58"/>
            <p:cNvGrpSpPr>
              <a:grpSpLocks/>
            </p:cNvGrpSpPr>
            <p:nvPr/>
          </p:nvGrpSpPr>
          <p:grpSpPr bwMode="auto">
            <a:xfrm>
              <a:off x="1428" y="1248"/>
              <a:ext cx="828" cy="470"/>
              <a:chOff x="1476" y="1248"/>
              <a:chExt cx="828" cy="470"/>
            </a:xfrm>
          </p:grpSpPr>
          <p:sp>
            <p:nvSpPr>
              <p:cNvPr id="11277" name="Freeform 59"/>
              <p:cNvSpPr>
                <a:spLocks noChangeAspect="1"/>
              </p:cNvSpPr>
              <p:nvPr/>
            </p:nvSpPr>
            <p:spPr bwMode="auto">
              <a:xfrm>
                <a:off x="1709" y="1295"/>
                <a:ext cx="387" cy="104"/>
              </a:xfrm>
              <a:custGeom>
                <a:avLst/>
                <a:gdLst>
                  <a:gd name="T0" fmla="*/ 0 w 387"/>
                  <a:gd name="T1" fmla="*/ 38 h 104"/>
                  <a:gd name="T2" fmla="*/ 51 w 387"/>
                  <a:gd name="T3" fmla="*/ 5 h 104"/>
                  <a:gd name="T4" fmla="*/ 93 w 387"/>
                  <a:gd name="T5" fmla="*/ 5 h 104"/>
                  <a:gd name="T6" fmla="*/ 126 w 387"/>
                  <a:gd name="T7" fmla="*/ 26 h 104"/>
                  <a:gd name="T8" fmla="*/ 174 w 387"/>
                  <a:gd name="T9" fmla="*/ 74 h 104"/>
                  <a:gd name="T10" fmla="*/ 186 w 387"/>
                  <a:gd name="T11" fmla="*/ 104 h 104"/>
                  <a:gd name="T12" fmla="*/ 186 w 387"/>
                  <a:gd name="T13" fmla="*/ 74 h 104"/>
                  <a:gd name="T14" fmla="*/ 231 w 387"/>
                  <a:gd name="T15" fmla="*/ 29 h 104"/>
                  <a:gd name="T16" fmla="*/ 279 w 387"/>
                  <a:gd name="T17" fmla="*/ 13 h 104"/>
                  <a:gd name="T18" fmla="*/ 327 w 387"/>
                  <a:gd name="T19" fmla="*/ 25 h 104"/>
                  <a:gd name="T20" fmla="*/ 374 w 387"/>
                  <a:gd name="T21" fmla="*/ 57 h 104"/>
                  <a:gd name="T22" fmla="*/ 387 w 387"/>
                  <a:gd name="T23" fmla="*/ 68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7" h="104">
                    <a:moveTo>
                      <a:pt x="0" y="38"/>
                    </a:moveTo>
                    <a:cubicBezTo>
                      <a:pt x="9" y="33"/>
                      <a:pt x="36" y="10"/>
                      <a:pt x="51" y="5"/>
                    </a:cubicBezTo>
                    <a:cubicBezTo>
                      <a:pt x="66" y="0"/>
                      <a:pt x="81" y="2"/>
                      <a:pt x="93" y="5"/>
                    </a:cubicBezTo>
                    <a:cubicBezTo>
                      <a:pt x="104" y="9"/>
                      <a:pt x="112" y="15"/>
                      <a:pt x="126" y="26"/>
                    </a:cubicBezTo>
                    <a:cubicBezTo>
                      <a:pt x="140" y="38"/>
                      <a:pt x="164" y="61"/>
                      <a:pt x="174" y="74"/>
                    </a:cubicBezTo>
                    <a:cubicBezTo>
                      <a:pt x="184" y="87"/>
                      <a:pt x="184" y="104"/>
                      <a:pt x="186" y="104"/>
                    </a:cubicBezTo>
                    <a:cubicBezTo>
                      <a:pt x="188" y="104"/>
                      <a:pt x="179" y="86"/>
                      <a:pt x="186" y="74"/>
                    </a:cubicBezTo>
                    <a:cubicBezTo>
                      <a:pt x="193" y="62"/>
                      <a:pt x="216" y="39"/>
                      <a:pt x="231" y="29"/>
                    </a:cubicBezTo>
                    <a:cubicBezTo>
                      <a:pt x="246" y="19"/>
                      <a:pt x="263" y="14"/>
                      <a:pt x="279" y="13"/>
                    </a:cubicBezTo>
                    <a:cubicBezTo>
                      <a:pt x="295" y="12"/>
                      <a:pt x="311" y="18"/>
                      <a:pt x="327" y="25"/>
                    </a:cubicBezTo>
                    <a:cubicBezTo>
                      <a:pt x="343" y="32"/>
                      <a:pt x="364" y="50"/>
                      <a:pt x="374" y="57"/>
                    </a:cubicBezTo>
                    <a:cubicBezTo>
                      <a:pt x="384" y="64"/>
                      <a:pt x="384" y="66"/>
                      <a:pt x="387" y="68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1278" name="Group 60"/>
              <p:cNvGrpSpPr>
                <a:grpSpLocks noChangeAspect="1"/>
              </p:cNvGrpSpPr>
              <p:nvPr/>
            </p:nvGrpSpPr>
            <p:grpSpPr bwMode="auto">
              <a:xfrm flipH="1" flipV="1">
                <a:off x="1476" y="1254"/>
                <a:ext cx="252" cy="330"/>
                <a:chOff x="6867" y="3654"/>
                <a:chExt cx="577" cy="795"/>
              </a:xfrm>
            </p:grpSpPr>
            <p:sp>
              <p:nvSpPr>
                <p:cNvPr id="11298" name="Freeform 61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9" name="Freeform 62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0" name="Freeform 63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1" name="Line 64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2" name="Line 65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79" name="Group 66"/>
              <p:cNvGrpSpPr>
                <a:grpSpLocks noChangeAspect="1"/>
              </p:cNvGrpSpPr>
              <p:nvPr/>
            </p:nvGrpSpPr>
            <p:grpSpPr bwMode="auto">
              <a:xfrm rot="523402" flipV="1">
                <a:off x="2064" y="1248"/>
                <a:ext cx="240" cy="384"/>
                <a:chOff x="6867" y="3654"/>
                <a:chExt cx="577" cy="795"/>
              </a:xfrm>
            </p:grpSpPr>
            <p:sp>
              <p:nvSpPr>
                <p:cNvPr id="11293" name="Freeform 67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4" name="Freeform 68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5" name="Freeform 69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6" name="Line 70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7" name="Line 71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280" name="Group 72"/>
              <p:cNvGrpSpPr>
                <a:grpSpLocks/>
              </p:cNvGrpSpPr>
              <p:nvPr/>
            </p:nvGrpSpPr>
            <p:grpSpPr bwMode="auto">
              <a:xfrm>
                <a:off x="1632" y="1385"/>
                <a:ext cx="467" cy="333"/>
                <a:chOff x="1632" y="1385"/>
                <a:chExt cx="467" cy="333"/>
              </a:xfrm>
            </p:grpSpPr>
            <p:grpSp>
              <p:nvGrpSpPr>
                <p:cNvPr id="11281" name="Group 73"/>
                <p:cNvGrpSpPr>
                  <a:grpSpLocks noChangeAspect="1"/>
                </p:cNvGrpSpPr>
                <p:nvPr/>
              </p:nvGrpSpPr>
              <p:grpSpPr bwMode="auto">
                <a:xfrm>
                  <a:off x="1690" y="1385"/>
                  <a:ext cx="409" cy="257"/>
                  <a:chOff x="5783" y="3114"/>
                  <a:chExt cx="1148" cy="720"/>
                </a:xfrm>
              </p:grpSpPr>
              <p:sp>
                <p:nvSpPr>
                  <p:cNvPr id="11289" name="Oval 74"/>
                  <p:cNvSpPr>
                    <a:spLocks noChangeAspect="1" noChangeArrowheads="1"/>
                  </p:cNvSpPr>
                  <p:nvPr/>
                </p:nvSpPr>
                <p:spPr bwMode="auto">
                  <a:xfrm rot="-1102076">
                    <a:off x="5783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0" name="Oval 75"/>
                  <p:cNvSpPr>
                    <a:spLocks noChangeAspect="1" noChangeArrowheads="1"/>
                  </p:cNvSpPr>
                  <p:nvPr/>
                </p:nvSpPr>
                <p:spPr bwMode="auto">
                  <a:xfrm rot="1094570">
                    <a:off x="6370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1" name="AutoShape 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93" y="3591"/>
                    <a:ext cx="130" cy="180"/>
                  </a:xfrm>
                  <a:prstGeom prst="hexagon">
                    <a:avLst>
                      <a:gd name="adj" fmla="val 3076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92" name="AutoShap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9" y="3589"/>
                    <a:ext cx="130" cy="180"/>
                  </a:xfrm>
                  <a:prstGeom prst="hexagon">
                    <a:avLst>
                      <a:gd name="adj" fmla="val 3307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82" name="Group 78"/>
                <p:cNvGrpSpPr>
                  <a:grpSpLocks noChangeAspect="1"/>
                </p:cNvGrpSpPr>
                <p:nvPr/>
              </p:nvGrpSpPr>
              <p:grpSpPr bwMode="auto">
                <a:xfrm>
                  <a:off x="1966" y="1642"/>
                  <a:ext cx="133" cy="65"/>
                  <a:chOff x="6557" y="3834"/>
                  <a:chExt cx="374" cy="180"/>
                </a:xfrm>
              </p:grpSpPr>
              <p:sp>
                <p:nvSpPr>
                  <p:cNvPr id="11287" name="Oval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33" y="3906"/>
                    <a:ext cx="198" cy="9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8" name="Oval 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57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1283" name="Group 81"/>
                <p:cNvGrpSpPr>
                  <a:grpSpLocks noChangeAspect="1"/>
                </p:cNvGrpSpPr>
                <p:nvPr/>
              </p:nvGrpSpPr>
              <p:grpSpPr bwMode="auto">
                <a:xfrm>
                  <a:off x="1632" y="1642"/>
                  <a:ext cx="193" cy="76"/>
                  <a:chOff x="5622" y="3834"/>
                  <a:chExt cx="542" cy="213"/>
                </a:xfrm>
              </p:grpSpPr>
              <p:sp>
                <p:nvSpPr>
                  <p:cNvPr id="11284" name="Oval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66" y="3858"/>
                    <a:ext cx="198" cy="1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5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06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86" name="Oval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2" y="3922"/>
                    <a:ext cx="227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11276" name="WordArt 85" descr="90%"/>
            <p:cNvSpPr>
              <a:spLocks noChangeArrowheads="1" noChangeShapeType="1" noTextEdit="1"/>
            </p:cNvSpPr>
            <p:nvPr/>
          </p:nvSpPr>
          <p:spPr bwMode="auto">
            <a:xfrm>
              <a:off x="1392" y="864"/>
              <a:ext cx="86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TUBLI!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pic>
        <p:nvPicPr>
          <p:cNvPr id="7254" name="Picture 86" descr="body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3097213"/>
            <a:ext cx="1568450" cy="209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5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800600" y="1219200"/>
            <a:ext cx="4114800" cy="5562600"/>
            <a:chOff x="3024" y="768"/>
            <a:chExt cx="2592" cy="3504"/>
          </a:xfrm>
        </p:grpSpPr>
        <p:grpSp>
          <p:nvGrpSpPr>
            <p:cNvPr id="3141" name="Group 4"/>
            <p:cNvGrpSpPr>
              <a:grpSpLocks/>
            </p:cNvGrpSpPr>
            <p:nvPr/>
          </p:nvGrpSpPr>
          <p:grpSpPr bwMode="auto">
            <a:xfrm>
              <a:off x="3024" y="768"/>
              <a:ext cx="2592" cy="3504"/>
              <a:chOff x="3024" y="768"/>
              <a:chExt cx="2592" cy="3504"/>
            </a:xfrm>
          </p:grpSpPr>
          <p:pic>
            <p:nvPicPr>
              <p:cNvPr id="3144" name="Picture 5" descr="hand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24" y="2816"/>
                <a:ext cx="456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45" name="Picture 6" descr="le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88" y="3111"/>
                <a:ext cx="654" cy="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46" name="Picture 7" descr="foot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33" y="3686"/>
                <a:ext cx="977" cy="5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47" name="Picture 8" descr="le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98" y="3111"/>
                <a:ext cx="621" cy="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48" name="Picture 9" descr="arm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56" y="2051"/>
                <a:ext cx="1016" cy="10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49" name="Picture 10" descr="hand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93" y="2844"/>
                <a:ext cx="423" cy="4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0" name="Picture 11" descr="arm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79" y="2085"/>
                <a:ext cx="1005" cy="10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1" name="Picture 12" descr="foot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6" y="3686"/>
                <a:ext cx="955" cy="5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2" name="Picture 13" descr="body"/>
              <p:cNvPicPr>
                <a:picLocks noChangeAspect="1"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15" y="1951"/>
                <a:ext cx="988" cy="1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3" name="Picture 14" descr="hair"/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7" y="1192"/>
                <a:ext cx="500" cy="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4" name="Picture 15" descr="hair"/>
              <p:cNvPicPr>
                <a:picLocks noChangeAspect="1" noChangeArrowheads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2" y="1170"/>
                <a:ext cx="511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5" name="Picture 16" descr="ear"/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39" y="1482"/>
                <a:ext cx="286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6" name="Picture 17" descr="ear"/>
              <p:cNvPicPr>
                <a:picLocks noChangeAspect="1" noChangeArrowheads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49" y="1438"/>
                <a:ext cx="286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7" name="Picture 18" descr="head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1" y="1259"/>
                <a:ext cx="1032" cy="8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8" name="Picture 19" descr="hat"/>
              <p:cNvPicPr>
                <a:picLocks noChangeAspect="1" noChangeArrowheads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71" y="768"/>
                <a:ext cx="1076" cy="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59" name="Picture 20" descr="mouth"/>
              <p:cNvPicPr>
                <a:picLocks noChangeAspect="1" noChangeArrowheads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47" y="1661"/>
                <a:ext cx="692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142" name="Picture 21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43" name="Picture 22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19" name="Picture 23" descr="nose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450" y="2476500"/>
            <a:ext cx="3143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0" name="AutoShape 24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457200"/>
          </a:xfrm>
          <a:prstGeom prst="rightArrow">
            <a:avLst>
              <a:gd name="adj1" fmla="val 43750"/>
              <a:gd name="adj2" fmla="val 60069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8" name="AutoShape 25" descr="90%"/>
          <p:cNvSpPr>
            <a:spLocks noChangeArrowheads="1"/>
          </p:cNvSpPr>
          <p:nvPr/>
        </p:nvSpPr>
        <p:spPr bwMode="auto">
          <a:xfrm>
            <a:off x="152400" y="152400"/>
            <a:ext cx="1066800" cy="6553200"/>
          </a:xfrm>
          <a:prstGeom prst="roundRect">
            <a:avLst>
              <a:gd name="adj" fmla="val 16667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9" name="WordArt 26"/>
          <p:cNvSpPr>
            <a:spLocks noChangeArrowheads="1" noChangeShapeType="1" noTextEdit="1"/>
          </p:cNvSpPr>
          <p:nvPr/>
        </p:nvSpPr>
        <p:spPr bwMode="auto">
          <a:xfrm rot="5400000">
            <a:off x="-2524125" y="2981325"/>
            <a:ext cx="6400800" cy="895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t-EE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/>
              </a:rPr>
              <a:t>KEHAOSAD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  <p:sp>
        <p:nvSpPr>
          <p:cNvPr id="3080" name="WordArt 27" descr="90%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 pitchFamily="34" charset="0"/>
                <a:cs typeface="Arial"/>
              </a:rPr>
              <a:t>NÄITA </a:t>
            </a:r>
            <a:r>
              <a:rPr lang="et-EE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 pitchFamily="34" charset="0"/>
                <a:cs typeface="Arial"/>
              </a:rPr>
              <a:t>NINA!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0000CC"/>
                </a:fgClr>
                <a:bgClr>
                  <a:srgbClr val="FFFFFF"/>
                </a:bgClr>
              </a:pattFill>
              <a:latin typeface="Arial"/>
              <a:cs typeface="Arial"/>
            </a:endParaRPr>
          </a:p>
        </p:txBody>
      </p:sp>
      <p:grpSp>
        <p:nvGrpSpPr>
          <p:cNvPr id="4124" name="Group 28"/>
          <p:cNvGrpSpPr>
            <a:grpSpLocks/>
          </p:cNvGrpSpPr>
          <p:nvPr/>
        </p:nvGrpSpPr>
        <p:grpSpPr bwMode="auto">
          <a:xfrm>
            <a:off x="1524000" y="4038600"/>
            <a:ext cx="3548063" cy="2727325"/>
            <a:chOff x="981" y="2554"/>
            <a:chExt cx="2235" cy="1718"/>
          </a:xfrm>
        </p:grpSpPr>
        <p:grpSp>
          <p:nvGrpSpPr>
            <p:cNvPr id="3111" name="Group 29"/>
            <p:cNvGrpSpPr>
              <a:grpSpLocks/>
            </p:cNvGrpSpPr>
            <p:nvPr/>
          </p:nvGrpSpPr>
          <p:grpSpPr bwMode="auto">
            <a:xfrm>
              <a:off x="981" y="2554"/>
              <a:ext cx="2235" cy="1718"/>
              <a:chOff x="1104" y="2448"/>
              <a:chExt cx="2235" cy="1718"/>
            </a:xfrm>
          </p:grpSpPr>
          <p:grpSp>
            <p:nvGrpSpPr>
              <p:cNvPr id="3113" name="Group 30"/>
              <p:cNvGrpSpPr>
                <a:grpSpLocks/>
              </p:cNvGrpSpPr>
              <p:nvPr/>
            </p:nvGrpSpPr>
            <p:grpSpPr bwMode="auto">
              <a:xfrm>
                <a:off x="1104" y="2448"/>
                <a:ext cx="1645" cy="1061"/>
                <a:chOff x="6183" y="774"/>
                <a:chExt cx="2992" cy="1980"/>
              </a:xfrm>
            </p:grpSpPr>
            <p:sp>
              <p:nvSpPr>
                <p:cNvPr id="3139" name="Oval 31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40" name="Oval 32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1320" dir="8480412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114" name="Group 33"/>
              <p:cNvGrpSpPr>
                <a:grpSpLocks/>
              </p:cNvGrpSpPr>
              <p:nvPr/>
            </p:nvGrpSpPr>
            <p:grpSpPr bwMode="auto">
              <a:xfrm rot="224620">
                <a:off x="2016" y="3264"/>
                <a:ext cx="690" cy="418"/>
                <a:chOff x="6183" y="774"/>
                <a:chExt cx="2992" cy="1980"/>
              </a:xfrm>
            </p:grpSpPr>
            <p:sp>
              <p:nvSpPr>
                <p:cNvPr id="3137" name="Oval 34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0322" dir="20493903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38" name="Oval 35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8392" dir="6708085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15" name="Oval 36"/>
              <p:cNvSpPr>
                <a:spLocks noChangeArrowheads="1"/>
              </p:cNvSpPr>
              <p:nvPr/>
            </p:nvSpPr>
            <p:spPr bwMode="auto">
              <a:xfrm>
                <a:off x="2544" y="3600"/>
                <a:ext cx="20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63500" dir="3187806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116" name="Group 37"/>
              <p:cNvGrpSpPr>
                <a:grpSpLocks/>
              </p:cNvGrpSpPr>
              <p:nvPr/>
            </p:nvGrpSpPr>
            <p:grpSpPr bwMode="auto">
              <a:xfrm>
                <a:off x="2688" y="3600"/>
                <a:ext cx="651" cy="566"/>
                <a:chOff x="9362" y="2735"/>
                <a:chExt cx="1627" cy="1414"/>
              </a:xfrm>
            </p:grpSpPr>
            <p:sp>
              <p:nvSpPr>
                <p:cNvPr id="3117" name="Freeform 38"/>
                <p:cNvSpPr>
                  <a:spLocks noChangeAspect="1"/>
                </p:cNvSpPr>
                <p:nvPr/>
              </p:nvSpPr>
              <p:spPr bwMode="auto">
                <a:xfrm>
                  <a:off x="9555" y="2735"/>
                  <a:ext cx="968" cy="258"/>
                </a:xfrm>
                <a:custGeom>
                  <a:avLst/>
                  <a:gdLst>
                    <a:gd name="T0" fmla="*/ 0 w 968"/>
                    <a:gd name="T1" fmla="*/ 93 h 258"/>
                    <a:gd name="T2" fmla="*/ 38 w 968"/>
                    <a:gd name="T3" fmla="*/ 53 h 258"/>
                    <a:gd name="T4" fmla="*/ 83 w 968"/>
                    <a:gd name="T5" fmla="*/ 18 h 258"/>
                    <a:gd name="T6" fmla="*/ 158 w 968"/>
                    <a:gd name="T7" fmla="*/ 3 h 258"/>
                    <a:gd name="T8" fmla="*/ 233 w 968"/>
                    <a:gd name="T9" fmla="*/ 10 h 258"/>
                    <a:gd name="T10" fmla="*/ 315 w 968"/>
                    <a:gd name="T11" fmla="*/ 63 h 258"/>
                    <a:gd name="T12" fmla="*/ 435 w 968"/>
                    <a:gd name="T13" fmla="*/ 183 h 258"/>
                    <a:gd name="T14" fmla="*/ 465 w 968"/>
                    <a:gd name="T15" fmla="*/ 258 h 258"/>
                    <a:gd name="T16" fmla="*/ 465 w 968"/>
                    <a:gd name="T17" fmla="*/ 183 h 258"/>
                    <a:gd name="T18" fmla="*/ 548 w 968"/>
                    <a:gd name="T19" fmla="*/ 70 h 258"/>
                    <a:gd name="T20" fmla="*/ 675 w 968"/>
                    <a:gd name="T21" fmla="*/ 40 h 258"/>
                    <a:gd name="T22" fmla="*/ 833 w 968"/>
                    <a:gd name="T23" fmla="*/ 78 h 258"/>
                    <a:gd name="T24" fmla="*/ 935 w 968"/>
                    <a:gd name="T25" fmla="*/ 141 h 258"/>
                    <a:gd name="T26" fmla="*/ 968 w 968"/>
                    <a:gd name="T27" fmla="*/ 168 h 25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968" h="258">
                      <a:moveTo>
                        <a:pt x="0" y="93"/>
                      </a:moveTo>
                      <a:cubicBezTo>
                        <a:pt x="6" y="88"/>
                        <a:pt x="24" y="65"/>
                        <a:pt x="38" y="53"/>
                      </a:cubicBezTo>
                      <a:cubicBezTo>
                        <a:pt x="52" y="41"/>
                        <a:pt x="63" y="26"/>
                        <a:pt x="83" y="18"/>
                      </a:cubicBezTo>
                      <a:cubicBezTo>
                        <a:pt x="103" y="10"/>
                        <a:pt x="133" y="4"/>
                        <a:pt x="158" y="3"/>
                      </a:cubicBezTo>
                      <a:cubicBezTo>
                        <a:pt x="183" y="2"/>
                        <a:pt x="207" y="0"/>
                        <a:pt x="233" y="10"/>
                      </a:cubicBezTo>
                      <a:cubicBezTo>
                        <a:pt x="259" y="20"/>
                        <a:pt x="281" y="34"/>
                        <a:pt x="315" y="63"/>
                      </a:cubicBezTo>
                      <a:cubicBezTo>
                        <a:pt x="349" y="92"/>
                        <a:pt x="410" y="151"/>
                        <a:pt x="435" y="183"/>
                      </a:cubicBezTo>
                      <a:cubicBezTo>
                        <a:pt x="460" y="215"/>
                        <a:pt x="460" y="258"/>
                        <a:pt x="465" y="258"/>
                      </a:cubicBezTo>
                      <a:cubicBezTo>
                        <a:pt x="470" y="258"/>
                        <a:pt x="451" y="214"/>
                        <a:pt x="465" y="183"/>
                      </a:cubicBezTo>
                      <a:cubicBezTo>
                        <a:pt x="479" y="152"/>
                        <a:pt x="513" y="94"/>
                        <a:pt x="548" y="70"/>
                      </a:cubicBezTo>
                      <a:cubicBezTo>
                        <a:pt x="583" y="46"/>
                        <a:pt x="628" y="39"/>
                        <a:pt x="675" y="40"/>
                      </a:cubicBezTo>
                      <a:cubicBezTo>
                        <a:pt x="722" y="41"/>
                        <a:pt x="790" y="61"/>
                        <a:pt x="833" y="78"/>
                      </a:cubicBezTo>
                      <a:cubicBezTo>
                        <a:pt x="876" y="95"/>
                        <a:pt x="913" y="126"/>
                        <a:pt x="935" y="141"/>
                      </a:cubicBezTo>
                      <a:cubicBezTo>
                        <a:pt x="957" y="156"/>
                        <a:pt x="961" y="163"/>
                        <a:pt x="968" y="168"/>
                      </a:cubicBez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3118" name="Group 39"/>
                <p:cNvGrpSpPr>
                  <a:grpSpLocks/>
                </p:cNvGrpSpPr>
                <p:nvPr/>
              </p:nvGrpSpPr>
              <p:grpSpPr bwMode="auto">
                <a:xfrm>
                  <a:off x="9362" y="2957"/>
                  <a:ext cx="1627" cy="1192"/>
                  <a:chOff x="9362" y="2957"/>
                  <a:chExt cx="1627" cy="1192"/>
                </a:xfrm>
              </p:grpSpPr>
              <p:grpSp>
                <p:nvGrpSpPr>
                  <p:cNvPr id="3119" name="Group 4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474" y="3439"/>
                    <a:ext cx="515" cy="710"/>
                    <a:chOff x="6867" y="3654"/>
                    <a:chExt cx="577" cy="795"/>
                  </a:xfrm>
                </p:grpSpPr>
                <p:sp>
                  <p:nvSpPr>
                    <p:cNvPr id="3132" name="Freeform 4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867" y="3654"/>
                      <a:ext cx="374" cy="540"/>
                    </a:xfrm>
                    <a:custGeom>
                      <a:avLst/>
                      <a:gdLst>
                        <a:gd name="T0" fmla="*/ 0 w 374"/>
                        <a:gd name="T1" fmla="*/ 0 h 540"/>
                        <a:gd name="T2" fmla="*/ 374 w 374"/>
                        <a:gd name="T3" fmla="*/ 360 h 540"/>
                        <a:gd name="T4" fmla="*/ 374 w 374"/>
                        <a:gd name="T5" fmla="*/ 54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540">
                          <a:moveTo>
                            <a:pt x="0" y="0"/>
                          </a:moveTo>
                          <a:lnTo>
                            <a:pt x="374" y="360"/>
                          </a:lnTo>
                          <a:lnTo>
                            <a:pt x="374" y="5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33" name="Freeform 4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079" y="4178"/>
                      <a:ext cx="170" cy="95"/>
                    </a:xfrm>
                    <a:custGeom>
                      <a:avLst/>
                      <a:gdLst>
                        <a:gd name="T0" fmla="*/ 77 w 374"/>
                        <a:gd name="T1" fmla="*/ 0 h 210"/>
                        <a:gd name="T2" fmla="*/ 39 w 374"/>
                        <a:gd name="T3" fmla="*/ 37 h 210"/>
                        <a:gd name="T4" fmla="*/ 0 w 374"/>
                        <a:gd name="T5" fmla="*/ 37 h 21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210">
                          <a:moveTo>
                            <a:pt x="374" y="0"/>
                          </a:moveTo>
                          <a:cubicBezTo>
                            <a:pt x="311" y="75"/>
                            <a:pt x="249" y="150"/>
                            <a:pt x="187" y="180"/>
                          </a:cubicBezTo>
                          <a:cubicBezTo>
                            <a:pt x="125" y="210"/>
                            <a:pt x="62" y="195"/>
                            <a:pt x="0" y="18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34" name="Freeform 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46" y="4194"/>
                      <a:ext cx="102" cy="255"/>
                    </a:xfrm>
                    <a:custGeom>
                      <a:avLst/>
                      <a:gdLst>
                        <a:gd name="T0" fmla="*/ 0 w 218"/>
                        <a:gd name="T1" fmla="*/ 0 h 540"/>
                        <a:gd name="T2" fmla="*/ 41 w 218"/>
                        <a:gd name="T3" fmla="*/ 80 h 540"/>
                        <a:gd name="T4" fmla="*/ 41 w 218"/>
                        <a:gd name="T5" fmla="*/ 12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8" h="540">
                          <a:moveTo>
                            <a:pt x="0" y="0"/>
                          </a:moveTo>
                          <a:cubicBezTo>
                            <a:pt x="78" y="135"/>
                            <a:pt x="156" y="270"/>
                            <a:pt x="187" y="360"/>
                          </a:cubicBezTo>
                          <a:cubicBezTo>
                            <a:pt x="218" y="450"/>
                            <a:pt x="202" y="495"/>
                            <a:pt x="187" y="54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35" name="Line 4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249" y="4178"/>
                      <a:ext cx="187" cy="1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36" name="Line 45"/>
                    <p:cNvSpPr>
                      <a:spLocks noChangeAspect="1" noChangeShapeType="1"/>
                    </p:cNvSpPr>
                    <p:nvPr/>
                  </p:nvSpPr>
                  <p:spPr bwMode="auto">
                    <a:xfrm rot="600000">
                      <a:off x="7257" y="4202"/>
                      <a:ext cx="1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20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506" y="2957"/>
                    <a:ext cx="1025" cy="643"/>
                    <a:chOff x="5783" y="3114"/>
                    <a:chExt cx="1148" cy="720"/>
                  </a:xfrm>
                </p:grpSpPr>
                <p:sp>
                  <p:nvSpPr>
                    <p:cNvPr id="3128" name="Oval 47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102076">
                      <a:off x="5783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9" name="Oval 48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94570">
                      <a:off x="6370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30" name="AutoShape 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93" y="3591"/>
                      <a:ext cx="130" cy="180"/>
                    </a:xfrm>
                    <a:prstGeom prst="hexagon">
                      <a:avLst>
                        <a:gd name="adj" fmla="val 3076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31" name="AutoShape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9" y="3589"/>
                      <a:ext cx="130" cy="180"/>
                    </a:xfrm>
                    <a:prstGeom prst="hexagon">
                      <a:avLst>
                        <a:gd name="adj" fmla="val 3307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21" name="Group 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197" y="3600"/>
                    <a:ext cx="334" cy="161"/>
                    <a:chOff x="6557" y="3834"/>
                    <a:chExt cx="374" cy="180"/>
                  </a:xfrm>
                </p:grpSpPr>
                <p:sp>
                  <p:nvSpPr>
                    <p:cNvPr id="3126" name="Oval 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33" y="3906"/>
                      <a:ext cx="198" cy="9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7" name="Oval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57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122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362" y="3600"/>
                    <a:ext cx="484" cy="190"/>
                    <a:chOff x="5622" y="3834"/>
                    <a:chExt cx="542" cy="213"/>
                  </a:xfrm>
                </p:grpSpPr>
                <p:sp>
                  <p:nvSpPr>
                    <p:cNvPr id="3123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66" y="3858"/>
                      <a:ext cx="198" cy="1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4" name="Oval 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806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125" name="Oval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622" y="3922"/>
                      <a:ext cx="227" cy="1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3112" name="WordArt 58" descr="90%"/>
            <p:cNvSpPr>
              <a:spLocks noChangeArrowheads="1" noChangeShapeType="1" noTextEdit="1"/>
            </p:cNvSpPr>
            <p:nvPr/>
          </p:nvSpPr>
          <p:spPr bwMode="auto">
            <a:xfrm>
              <a:off x="1104" y="2880"/>
              <a:ext cx="1248" cy="52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t-E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VALE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4155" name="Group 59"/>
          <p:cNvGrpSpPr>
            <a:grpSpLocks/>
          </p:cNvGrpSpPr>
          <p:nvPr/>
        </p:nvGrpSpPr>
        <p:grpSpPr bwMode="auto">
          <a:xfrm>
            <a:off x="2590800" y="1524000"/>
            <a:ext cx="1371600" cy="1355725"/>
            <a:chOff x="1392" y="864"/>
            <a:chExt cx="864" cy="854"/>
          </a:xfrm>
        </p:grpSpPr>
        <p:grpSp>
          <p:nvGrpSpPr>
            <p:cNvPr id="3083" name="Group 60"/>
            <p:cNvGrpSpPr>
              <a:grpSpLocks/>
            </p:cNvGrpSpPr>
            <p:nvPr/>
          </p:nvGrpSpPr>
          <p:grpSpPr bwMode="auto">
            <a:xfrm>
              <a:off x="1428" y="1248"/>
              <a:ext cx="828" cy="470"/>
              <a:chOff x="1476" y="1248"/>
              <a:chExt cx="828" cy="470"/>
            </a:xfrm>
          </p:grpSpPr>
          <p:sp>
            <p:nvSpPr>
              <p:cNvPr id="3085" name="Freeform 61"/>
              <p:cNvSpPr>
                <a:spLocks noChangeAspect="1"/>
              </p:cNvSpPr>
              <p:nvPr/>
            </p:nvSpPr>
            <p:spPr bwMode="auto">
              <a:xfrm>
                <a:off x="1709" y="1295"/>
                <a:ext cx="387" cy="104"/>
              </a:xfrm>
              <a:custGeom>
                <a:avLst/>
                <a:gdLst>
                  <a:gd name="T0" fmla="*/ 0 w 387"/>
                  <a:gd name="T1" fmla="*/ 38 h 104"/>
                  <a:gd name="T2" fmla="*/ 51 w 387"/>
                  <a:gd name="T3" fmla="*/ 5 h 104"/>
                  <a:gd name="T4" fmla="*/ 93 w 387"/>
                  <a:gd name="T5" fmla="*/ 5 h 104"/>
                  <a:gd name="T6" fmla="*/ 126 w 387"/>
                  <a:gd name="T7" fmla="*/ 26 h 104"/>
                  <a:gd name="T8" fmla="*/ 174 w 387"/>
                  <a:gd name="T9" fmla="*/ 74 h 104"/>
                  <a:gd name="T10" fmla="*/ 186 w 387"/>
                  <a:gd name="T11" fmla="*/ 104 h 104"/>
                  <a:gd name="T12" fmla="*/ 186 w 387"/>
                  <a:gd name="T13" fmla="*/ 74 h 104"/>
                  <a:gd name="T14" fmla="*/ 231 w 387"/>
                  <a:gd name="T15" fmla="*/ 29 h 104"/>
                  <a:gd name="T16" fmla="*/ 279 w 387"/>
                  <a:gd name="T17" fmla="*/ 13 h 104"/>
                  <a:gd name="T18" fmla="*/ 327 w 387"/>
                  <a:gd name="T19" fmla="*/ 25 h 104"/>
                  <a:gd name="T20" fmla="*/ 374 w 387"/>
                  <a:gd name="T21" fmla="*/ 57 h 104"/>
                  <a:gd name="T22" fmla="*/ 387 w 387"/>
                  <a:gd name="T23" fmla="*/ 68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7" h="104">
                    <a:moveTo>
                      <a:pt x="0" y="38"/>
                    </a:moveTo>
                    <a:cubicBezTo>
                      <a:pt x="9" y="33"/>
                      <a:pt x="36" y="10"/>
                      <a:pt x="51" y="5"/>
                    </a:cubicBezTo>
                    <a:cubicBezTo>
                      <a:pt x="66" y="0"/>
                      <a:pt x="81" y="2"/>
                      <a:pt x="93" y="5"/>
                    </a:cubicBezTo>
                    <a:cubicBezTo>
                      <a:pt x="104" y="9"/>
                      <a:pt x="112" y="15"/>
                      <a:pt x="126" y="26"/>
                    </a:cubicBezTo>
                    <a:cubicBezTo>
                      <a:pt x="140" y="38"/>
                      <a:pt x="164" y="61"/>
                      <a:pt x="174" y="74"/>
                    </a:cubicBezTo>
                    <a:cubicBezTo>
                      <a:pt x="184" y="87"/>
                      <a:pt x="184" y="104"/>
                      <a:pt x="186" y="104"/>
                    </a:cubicBezTo>
                    <a:cubicBezTo>
                      <a:pt x="188" y="104"/>
                      <a:pt x="179" y="86"/>
                      <a:pt x="186" y="74"/>
                    </a:cubicBezTo>
                    <a:cubicBezTo>
                      <a:pt x="193" y="62"/>
                      <a:pt x="216" y="39"/>
                      <a:pt x="231" y="29"/>
                    </a:cubicBezTo>
                    <a:cubicBezTo>
                      <a:pt x="246" y="19"/>
                      <a:pt x="263" y="14"/>
                      <a:pt x="279" y="13"/>
                    </a:cubicBezTo>
                    <a:cubicBezTo>
                      <a:pt x="295" y="12"/>
                      <a:pt x="311" y="18"/>
                      <a:pt x="327" y="25"/>
                    </a:cubicBezTo>
                    <a:cubicBezTo>
                      <a:pt x="343" y="32"/>
                      <a:pt x="364" y="50"/>
                      <a:pt x="374" y="57"/>
                    </a:cubicBezTo>
                    <a:cubicBezTo>
                      <a:pt x="384" y="64"/>
                      <a:pt x="384" y="66"/>
                      <a:pt x="387" y="68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3086" name="Group 62"/>
              <p:cNvGrpSpPr>
                <a:grpSpLocks noChangeAspect="1"/>
              </p:cNvGrpSpPr>
              <p:nvPr/>
            </p:nvGrpSpPr>
            <p:grpSpPr bwMode="auto">
              <a:xfrm flipH="1" flipV="1">
                <a:off x="1476" y="1254"/>
                <a:ext cx="252" cy="330"/>
                <a:chOff x="6867" y="3654"/>
                <a:chExt cx="577" cy="795"/>
              </a:xfrm>
            </p:grpSpPr>
            <p:sp>
              <p:nvSpPr>
                <p:cNvPr id="3106" name="Freeform 63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7" name="Freeform 64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8" name="Freeform 65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9" name="Line 66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10" name="Line 67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087" name="Group 68"/>
              <p:cNvGrpSpPr>
                <a:grpSpLocks noChangeAspect="1"/>
              </p:cNvGrpSpPr>
              <p:nvPr/>
            </p:nvGrpSpPr>
            <p:grpSpPr bwMode="auto">
              <a:xfrm rot="523402" flipV="1">
                <a:off x="2064" y="1248"/>
                <a:ext cx="240" cy="384"/>
                <a:chOff x="6867" y="3654"/>
                <a:chExt cx="577" cy="795"/>
              </a:xfrm>
            </p:grpSpPr>
            <p:sp>
              <p:nvSpPr>
                <p:cNvPr id="3101" name="Freeform 69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2" name="Freeform 70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3" name="Freeform 71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4" name="Line 72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105" name="Line 73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088" name="Group 74"/>
              <p:cNvGrpSpPr>
                <a:grpSpLocks/>
              </p:cNvGrpSpPr>
              <p:nvPr/>
            </p:nvGrpSpPr>
            <p:grpSpPr bwMode="auto">
              <a:xfrm>
                <a:off x="1632" y="1385"/>
                <a:ext cx="467" cy="333"/>
                <a:chOff x="1632" y="1385"/>
                <a:chExt cx="467" cy="333"/>
              </a:xfrm>
            </p:grpSpPr>
            <p:grpSp>
              <p:nvGrpSpPr>
                <p:cNvPr id="3089" name="Group 75"/>
                <p:cNvGrpSpPr>
                  <a:grpSpLocks noChangeAspect="1"/>
                </p:cNvGrpSpPr>
                <p:nvPr/>
              </p:nvGrpSpPr>
              <p:grpSpPr bwMode="auto">
                <a:xfrm>
                  <a:off x="1690" y="1385"/>
                  <a:ext cx="409" cy="257"/>
                  <a:chOff x="5783" y="3114"/>
                  <a:chExt cx="1148" cy="720"/>
                </a:xfrm>
              </p:grpSpPr>
              <p:sp>
                <p:nvSpPr>
                  <p:cNvPr id="3097" name="Oval 76"/>
                  <p:cNvSpPr>
                    <a:spLocks noChangeAspect="1" noChangeArrowheads="1"/>
                  </p:cNvSpPr>
                  <p:nvPr/>
                </p:nvSpPr>
                <p:spPr bwMode="auto">
                  <a:xfrm rot="-1102076">
                    <a:off x="5783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98" name="Oval 77"/>
                  <p:cNvSpPr>
                    <a:spLocks noChangeAspect="1" noChangeArrowheads="1"/>
                  </p:cNvSpPr>
                  <p:nvPr/>
                </p:nvSpPr>
                <p:spPr bwMode="auto">
                  <a:xfrm rot="1094570">
                    <a:off x="6370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99" name="AutoShap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93" y="3591"/>
                    <a:ext cx="130" cy="180"/>
                  </a:xfrm>
                  <a:prstGeom prst="hexagon">
                    <a:avLst>
                      <a:gd name="adj" fmla="val 3076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100" name="AutoShap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9" y="3589"/>
                    <a:ext cx="130" cy="180"/>
                  </a:xfrm>
                  <a:prstGeom prst="hexagon">
                    <a:avLst>
                      <a:gd name="adj" fmla="val 3307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90" name="Group 80"/>
                <p:cNvGrpSpPr>
                  <a:grpSpLocks noChangeAspect="1"/>
                </p:cNvGrpSpPr>
                <p:nvPr/>
              </p:nvGrpSpPr>
              <p:grpSpPr bwMode="auto">
                <a:xfrm>
                  <a:off x="1966" y="1642"/>
                  <a:ext cx="133" cy="65"/>
                  <a:chOff x="6557" y="3834"/>
                  <a:chExt cx="374" cy="180"/>
                </a:xfrm>
              </p:grpSpPr>
              <p:sp>
                <p:nvSpPr>
                  <p:cNvPr id="3095" name="Oval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33" y="3906"/>
                    <a:ext cx="198" cy="9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96" name="Oval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57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3091" name="Group 83"/>
                <p:cNvGrpSpPr>
                  <a:grpSpLocks noChangeAspect="1"/>
                </p:cNvGrpSpPr>
                <p:nvPr/>
              </p:nvGrpSpPr>
              <p:grpSpPr bwMode="auto">
                <a:xfrm>
                  <a:off x="1632" y="1642"/>
                  <a:ext cx="193" cy="76"/>
                  <a:chOff x="5622" y="3834"/>
                  <a:chExt cx="542" cy="213"/>
                </a:xfrm>
              </p:grpSpPr>
              <p:sp>
                <p:nvSpPr>
                  <p:cNvPr id="3092" name="Oval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66" y="3858"/>
                    <a:ext cx="198" cy="1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93" name="Oval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06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094" name="Oval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2" y="3922"/>
                    <a:ext cx="227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3084" name="WordArt 87" descr="90%"/>
            <p:cNvSpPr>
              <a:spLocks noChangeArrowheads="1" noChangeShapeType="1" noTextEdit="1"/>
            </p:cNvSpPr>
            <p:nvPr/>
          </p:nvSpPr>
          <p:spPr bwMode="auto">
            <a:xfrm>
              <a:off x="1392" y="864"/>
              <a:ext cx="86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TUBLI!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9"/>
                  </p:tgtEl>
                </p:cond>
              </p:nextCondLst>
            </p:seq>
          </p:childTnLst>
        </p:cTn>
      </p:par>
    </p:tnLst>
    <p:bldLst>
      <p:bldP spid="41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47" name="Group 3"/>
          <p:cNvGrpSpPr>
            <a:grpSpLocks/>
          </p:cNvGrpSpPr>
          <p:nvPr/>
        </p:nvGrpSpPr>
        <p:grpSpPr bwMode="auto">
          <a:xfrm>
            <a:off x="4800600" y="1219200"/>
            <a:ext cx="4114800" cy="5562600"/>
            <a:chOff x="3024" y="768"/>
            <a:chExt cx="2592" cy="3504"/>
          </a:xfrm>
        </p:grpSpPr>
        <p:pic>
          <p:nvPicPr>
            <p:cNvPr id="4167" name="Picture 4" descr="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816"/>
              <a:ext cx="45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68" name="Picture 5" descr="l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8" y="3111"/>
              <a:ext cx="654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69" name="Picture 6" descr="fo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" y="3686"/>
              <a:ext cx="97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0" name="Picture 7" descr="l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" y="3111"/>
              <a:ext cx="62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1" name="Picture 8" descr="ar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1"/>
              <a:ext cx="1016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2" name="Picture 9" descr="han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" y="2844"/>
              <a:ext cx="423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3" name="Picture 10" descr="arm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2085"/>
              <a:ext cx="1005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4" name="Picture 11" descr="foot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" y="3686"/>
              <a:ext cx="955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5" name="Picture 12" descr="body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" y="1951"/>
              <a:ext cx="988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6" name="Picture 13" descr="hair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7" y="1192"/>
              <a:ext cx="50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7" name="Picture 14" descr="hair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2" y="1170"/>
              <a:ext cx="51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8" name="Picture 15" descr="ear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9" y="1482"/>
              <a:ext cx="286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79" name="Picture 16" descr="ea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438"/>
              <a:ext cx="28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80" name="Picture 17" descr="hea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1259"/>
              <a:ext cx="103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81" name="Picture 18" descr="hat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768"/>
              <a:ext cx="1076" cy="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82" name="Picture 19" descr="mouth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7" y="1661"/>
              <a:ext cx="6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83" name="Picture 20" descr="nos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8" y="1560"/>
              <a:ext cx="19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6326188" y="2352675"/>
            <a:ext cx="993775" cy="292100"/>
            <a:chOff x="3985" y="1482"/>
            <a:chExt cx="626" cy="184"/>
          </a:xfrm>
        </p:grpSpPr>
        <p:pic>
          <p:nvPicPr>
            <p:cNvPr id="4165" name="Picture 22" descr="ey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66" name="Picture 23" descr="ey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168" name="AutoShape 24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457200"/>
          </a:xfrm>
          <a:prstGeom prst="rightArrow">
            <a:avLst>
              <a:gd name="adj1" fmla="val 43750"/>
              <a:gd name="adj2" fmla="val 60069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AutoShape 25" descr="90%"/>
          <p:cNvSpPr>
            <a:spLocks noChangeArrowheads="1"/>
          </p:cNvSpPr>
          <p:nvPr/>
        </p:nvSpPr>
        <p:spPr bwMode="auto">
          <a:xfrm>
            <a:off x="152400" y="152400"/>
            <a:ext cx="1066800" cy="6553200"/>
          </a:xfrm>
          <a:prstGeom prst="roundRect">
            <a:avLst>
              <a:gd name="adj" fmla="val 16667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WordArt 26"/>
          <p:cNvSpPr>
            <a:spLocks noChangeArrowheads="1" noChangeShapeType="1" noTextEdit="1"/>
          </p:cNvSpPr>
          <p:nvPr/>
        </p:nvSpPr>
        <p:spPr bwMode="auto">
          <a:xfrm rot="5400000">
            <a:off x="-2524125" y="2981325"/>
            <a:ext cx="6400800" cy="895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t-EE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/>
              </a:rPr>
              <a:t>KEHAOSAD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  <p:sp>
        <p:nvSpPr>
          <p:cNvPr id="4104" name="WordArt 27" descr="90%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NÄITA </a:t>
            </a:r>
            <a:r>
              <a:rPr lang="et-EE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SILMAD!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0000CC"/>
                </a:fgClr>
                <a:bgClr>
                  <a:srgbClr val="FFFFFF"/>
                </a:bgClr>
              </a:pattFill>
            </a:endParaRPr>
          </a:p>
        </p:txBody>
      </p:sp>
      <p:grpSp>
        <p:nvGrpSpPr>
          <p:cNvPr id="6172" name="Group 28"/>
          <p:cNvGrpSpPr>
            <a:grpSpLocks/>
          </p:cNvGrpSpPr>
          <p:nvPr/>
        </p:nvGrpSpPr>
        <p:grpSpPr bwMode="auto">
          <a:xfrm>
            <a:off x="1524000" y="4038600"/>
            <a:ext cx="3548063" cy="2727325"/>
            <a:chOff x="981" y="2554"/>
            <a:chExt cx="2235" cy="1718"/>
          </a:xfrm>
        </p:grpSpPr>
        <p:grpSp>
          <p:nvGrpSpPr>
            <p:cNvPr id="4135" name="Group 29"/>
            <p:cNvGrpSpPr>
              <a:grpSpLocks/>
            </p:cNvGrpSpPr>
            <p:nvPr/>
          </p:nvGrpSpPr>
          <p:grpSpPr bwMode="auto">
            <a:xfrm>
              <a:off x="981" y="2554"/>
              <a:ext cx="2235" cy="1718"/>
              <a:chOff x="1104" y="2448"/>
              <a:chExt cx="2235" cy="1718"/>
            </a:xfrm>
          </p:grpSpPr>
          <p:grpSp>
            <p:nvGrpSpPr>
              <p:cNvPr id="4137" name="Group 30"/>
              <p:cNvGrpSpPr>
                <a:grpSpLocks/>
              </p:cNvGrpSpPr>
              <p:nvPr/>
            </p:nvGrpSpPr>
            <p:grpSpPr bwMode="auto">
              <a:xfrm>
                <a:off x="1104" y="2448"/>
                <a:ext cx="1645" cy="1061"/>
                <a:chOff x="6183" y="774"/>
                <a:chExt cx="2992" cy="1980"/>
              </a:xfrm>
            </p:grpSpPr>
            <p:sp>
              <p:nvSpPr>
                <p:cNvPr id="4163" name="Oval 31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4" name="Oval 32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1320" dir="8480412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138" name="Group 33"/>
              <p:cNvGrpSpPr>
                <a:grpSpLocks/>
              </p:cNvGrpSpPr>
              <p:nvPr/>
            </p:nvGrpSpPr>
            <p:grpSpPr bwMode="auto">
              <a:xfrm rot="224620">
                <a:off x="2016" y="3264"/>
                <a:ext cx="690" cy="418"/>
                <a:chOff x="6183" y="774"/>
                <a:chExt cx="2992" cy="1980"/>
              </a:xfrm>
            </p:grpSpPr>
            <p:sp>
              <p:nvSpPr>
                <p:cNvPr id="4161" name="Oval 34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0322" dir="20493903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62" name="Oval 35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8392" dir="6708085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39" name="Oval 36"/>
              <p:cNvSpPr>
                <a:spLocks noChangeArrowheads="1"/>
              </p:cNvSpPr>
              <p:nvPr/>
            </p:nvSpPr>
            <p:spPr bwMode="auto">
              <a:xfrm>
                <a:off x="2544" y="3600"/>
                <a:ext cx="20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63500" dir="3187806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40" name="Group 37"/>
              <p:cNvGrpSpPr>
                <a:grpSpLocks/>
              </p:cNvGrpSpPr>
              <p:nvPr/>
            </p:nvGrpSpPr>
            <p:grpSpPr bwMode="auto">
              <a:xfrm>
                <a:off x="2688" y="3600"/>
                <a:ext cx="651" cy="566"/>
                <a:chOff x="9362" y="2735"/>
                <a:chExt cx="1627" cy="1414"/>
              </a:xfrm>
            </p:grpSpPr>
            <p:sp>
              <p:nvSpPr>
                <p:cNvPr id="4141" name="Freeform 38"/>
                <p:cNvSpPr>
                  <a:spLocks noChangeAspect="1"/>
                </p:cNvSpPr>
                <p:nvPr/>
              </p:nvSpPr>
              <p:spPr bwMode="auto">
                <a:xfrm>
                  <a:off x="9555" y="2735"/>
                  <a:ext cx="968" cy="258"/>
                </a:xfrm>
                <a:custGeom>
                  <a:avLst/>
                  <a:gdLst>
                    <a:gd name="T0" fmla="*/ 0 w 968"/>
                    <a:gd name="T1" fmla="*/ 93 h 258"/>
                    <a:gd name="T2" fmla="*/ 38 w 968"/>
                    <a:gd name="T3" fmla="*/ 53 h 258"/>
                    <a:gd name="T4" fmla="*/ 83 w 968"/>
                    <a:gd name="T5" fmla="*/ 18 h 258"/>
                    <a:gd name="T6" fmla="*/ 158 w 968"/>
                    <a:gd name="T7" fmla="*/ 3 h 258"/>
                    <a:gd name="T8" fmla="*/ 233 w 968"/>
                    <a:gd name="T9" fmla="*/ 10 h 258"/>
                    <a:gd name="T10" fmla="*/ 315 w 968"/>
                    <a:gd name="T11" fmla="*/ 63 h 258"/>
                    <a:gd name="T12" fmla="*/ 435 w 968"/>
                    <a:gd name="T13" fmla="*/ 183 h 258"/>
                    <a:gd name="T14" fmla="*/ 465 w 968"/>
                    <a:gd name="T15" fmla="*/ 258 h 258"/>
                    <a:gd name="T16" fmla="*/ 465 w 968"/>
                    <a:gd name="T17" fmla="*/ 183 h 258"/>
                    <a:gd name="T18" fmla="*/ 548 w 968"/>
                    <a:gd name="T19" fmla="*/ 70 h 258"/>
                    <a:gd name="T20" fmla="*/ 675 w 968"/>
                    <a:gd name="T21" fmla="*/ 40 h 258"/>
                    <a:gd name="T22" fmla="*/ 833 w 968"/>
                    <a:gd name="T23" fmla="*/ 78 h 258"/>
                    <a:gd name="T24" fmla="*/ 935 w 968"/>
                    <a:gd name="T25" fmla="*/ 141 h 258"/>
                    <a:gd name="T26" fmla="*/ 968 w 968"/>
                    <a:gd name="T27" fmla="*/ 168 h 25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968" h="258">
                      <a:moveTo>
                        <a:pt x="0" y="93"/>
                      </a:moveTo>
                      <a:cubicBezTo>
                        <a:pt x="6" y="88"/>
                        <a:pt x="24" y="65"/>
                        <a:pt x="38" y="53"/>
                      </a:cubicBezTo>
                      <a:cubicBezTo>
                        <a:pt x="52" y="41"/>
                        <a:pt x="63" y="26"/>
                        <a:pt x="83" y="18"/>
                      </a:cubicBezTo>
                      <a:cubicBezTo>
                        <a:pt x="103" y="10"/>
                        <a:pt x="133" y="4"/>
                        <a:pt x="158" y="3"/>
                      </a:cubicBezTo>
                      <a:cubicBezTo>
                        <a:pt x="183" y="2"/>
                        <a:pt x="207" y="0"/>
                        <a:pt x="233" y="10"/>
                      </a:cubicBezTo>
                      <a:cubicBezTo>
                        <a:pt x="259" y="20"/>
                        <a:pt x="281" y="34"/>
                        <a:pt x="315" y="63"/>
                      </a:cubicBezTo>
                      <a:cubicBezTo>
                        <a:pt x="349" y="92"/>
                        <a:pt x="410" y="151"/>
                        <a:pt x="435" y="183"/>
                      </a:cubicBezTo>
                      <a:cubicBezTo>
                        <a:pt x="460" y="215"/>
                        <a:pt x="460" y="258"/>
                        <a:pt x="465" y="258"/>
                      </a:cubicBezTo>
                      <a:cubicBezTo>
                        <a:pt x="470" y="258"/>
                        <a:pt x="451" y="214"/>
                        <a:pt x="465" y="183"/>
                      </a:cubicBezTo>
                      <a:cubicBezTo>
                        <a:pt x="479" y="152"/>
                        <a:pt x="513" y="94"/>
                        <a:pt x="548" y="70"/>
                      </a:cubicBezTo>
                      <a:cubicBezTo>
                        <a:pt x="583" y="46"/>
                        <a:pt x="628" y="39"/>
                        <a:pt x="675" y="40"/>
                      </a:cubicBezTo>
                      <a:cubicBezTo>
                        <a:pt x="722" y="41"/>
                        <a:pt x="790" y="61"/>
                        <a:pt x="833" y="78"/>
                      </a:cubicBezTo>
                      <a:cubicBezTo>
                        <a:pt x="876" y="95"/>
                        <a:pt x="913" y="126"/>
                        <a:pt x="935" y="141"/>
                      </a:cubicBezTo>
                      <a:cubicBezTo>
                        <a:pt x="957" y="156"/>
                        <a:pt x="961" y="163"/>
                        <a:pt x="968" y="168"/>
                      </a:cubicBez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4142" name="Group 39"/>
                <p:cNvGrpSpPr>
                  <a:grpSpLocks/>
                </p:cNvGrpSpPr>
                <p:nvPr/>
              </p:nvGrpSpPr>
              <p:grpSpPr bwMode="auto">
                <a:xfrm>
                  <a:off x="9362" y="2957"/>
                  <a:ext cx="1627" cy="1192"/>
                  <a:chOff x="9362" y="2957"/>
                  <a:chExt cx="1627" cy="1192"/>
                </a:xfrm>
              </p:grpSpPr>
              <p:grpSp>
                <p:nvGrpSpPr>
                  <p:cNvPr id="4143" name="Group 4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474" y="3439"/>
                    <a:ext cx="515" cy="710"/>
                    <a:chOff x="6867" y="3654"/>
                    <a:chExt cx="577" cy="795"/>
                  </a:xfrm>
                </p:grpSpPr>
                <p:sp>
                  <p:nvSpPr>
                    <p:cNvPr id="4156" name="Freeform 4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867" y="3654"/>
                      <a:ext cx="374" cy="540"/>
                    </a:xfrm>
                    <a:custGeom>
                      <a:avLst/>
                      <a:gdLst>
                        <a:gd name="T0" fmla="*/ 0 w 374"/>
                        <a:gd name="T1" fmla="*/ 0 h 540"/>
                        <a:gd name="T2" fmla="*/ 374 w 374"/>
                        <a:gd name="T3" fmla="*/ 360 h 540"/>
                        <a:gd name="T4" fmla="*/ 374 w 374"/>
                        <a:gd name="T5" fmla="*/ 54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540">
                          <a:moveTo>
                            <a:pt x="0" y="0"/>
                          </a:moveTo>
                          <a:lnTo>
                            <a:pt x="374" y="360"/>
                          </a:lnTo>
                          <a:lnTo>
                            <a:pt x="374" y="5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7" name="Freeform 4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079" y="4178"/>
                      <a:ext cx="170" cy="95"/>
                    </a:xfrm>
                    <a:custGeom>
                      <a:avLst/>
                      <a:gdLst>
                        <a:gd name="T0" fmla="*/ 77 w 374"/>
                        <a:gd name="T1" fmla="*/ 0 h 210"/>
                        <a:gd name="T2" fmla="*/ 39 w 374"/>
                        <a:gd name="T3" fmla="*/ 37 h 210"/>
                        <a:gd name="T4" fmla="*/ 0 w 374"/>
                        <a:gd name="T5" fmla="*/ 37 h 21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210">
                          <a:moveTo>
                            <a:pt x="374" y="0"/>
                          </a:moveTo>
                          <a:cubicBezTo>
                            <a:pt x="311" y="75"/>
                            <a:pt x="249" y="150"/>
                            <a:pt x="187" y="180"/>
                          </a:cubicBezTo>
                          <a:cubicBezTo>
                            <a:pt x="125" y="210"/>
                            <a:pt x="62" y="195"/>
                            <a:pt x="0" y="18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8" name="Freeform 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46" y="4194"/>
                      <a:ext cx="102" cy="255"/>
                    </a:xfrm>
                    <a:custGeom>
                      <a:avLst/>
                      <a:gdLst>
                        <a:gd name="T0" fmla="*/ 0 w 218"/>
                        <a:gd name="T1" fmla="*/ 0 h 540"/>
                        <a:gd name="T2" fmla="*/ 41 w 218"/>
                        <a:gd name="T3" fmla="*/ 80 h 540"/>
                        <a:gd name="T4" fmla="*/ 41 w 218"/>
                        <a:gd name="T5" fmla="*/ 12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8" h="540">
                          <a:moveTo>
                            <a:pt x="0" y="0"/>
                          </a:moveTo>
                          <a:cubicBezTo>
                            <a:pt x="78" y="135"/>
                            <a:pt x="156" y="270"/>
                            <a:pt x="187" y="360"/>
                          </a:cubicBezTo>
                          <a:cubicBezTo>
                            <a:pt x="218" y="450"/>
                            <a:pt x="202" y="495"/>
                            <a:pt x="187" y="54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9" name="Line 4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249" y="4178"/>
                      <a:ext cx="187" cy="1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60" name="Line 45"/>
                    <p:cNvSpPr>
                      <a:spLocks noChangeAspect="1" noChangeShapeType="1"/>
                    </p:cNvSpPr>
                    <p:nvPr/>
                  </p:nvSpPr>
                  <p:spPr bwMode="auto">
                    <a:xfrm rot="600000">
                      <a:off x="7257" y="4202"/>
                      <a:ext cx="1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44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506" y="2957"/>
                    <a:ext cx="1025" cy="643"/>
                    <a:chOff x="5783" y="3114"/>
                    <a:chExt cx="1148" cy="720"/>
                  </a:xfrm>
                </p:grpSpPr>
                <p:sp>
                  <p:nvSpPr>
                    <p:cNvPr id="4152" name="Oval 47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102076">
                      <a:off x="5783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3" name="Oval 48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94570">
                      <a:off x="6370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4" name="AutoShape 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93" y="3591"/>
                      <a:ext cx="130" cy="180"/>
                    </a:xfrm>
                    <a:prstGeom prst="hexagon">
                      <a:avLst>
                        <a:gd name="adj" fmla="val 3076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5" name="AutoShape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9" y="3589"/>
                      <a:ext cx="130" cy="180"/>
                    </a:xfrm>
                    <a:prstGeom prst="hexagon">
                      <a:avLst>
                        <a:gd name="adj" fmla="val 3307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45" name="Group 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197" y="3600"/>
                    <a:ext cx="334" cy="161"/>
                    <a:chOff x="6557" y="3834"/>
                    <a:chExt cx="374" cy="180"/>
                  </a:xfrm>
                </p:grpSpPr>
                <p:sp>
                  <p:nvSpPr>
                    <p:cNvPr id="4150" name="Oval 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33" y="3906"/>
                      <a:ext cx="198" cy="9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51" name="Oval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57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4146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362" y="3600"/>
                    <a:ext cx="484" cy="190"/>
                    <a:chOff x="5622" y="3834"/>
                    <a:chExt cx="542" cy="213"/>
                  </a:xfrm>
                </p:grpSpPr>
                <p:sp>
                  <p:nvSpPr>
                    <p:cNvPr id="4147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66" y="3858"/>
                      <a:ext cx="198" cy="1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8" name="Oval 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806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49" name="Oval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622" y="3922"/>
                      <a:ext cx="227" cy="1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4136" name="WordArt 58" descr="90%"/>
            <p:cNvSpPr>
              <a:spLocks noChangeArrowheads="1" noChangeShapeType="1" noTextEdit="1"/>
            </p:cNvSpPr>
            <p:nvPr/>
          </p:nvSpPr>
          <p:spPr bwMode="auto">
            <a:xfrm>
              <a:off x="1104" y="2880"/>
              <a:ext cx="1248" cy="52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t-E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VALE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6203" name="Group 59"/>
          <p:cNvGrpSpPr>
            <a:grpSpLocks/>
          </p:cNvGrpSpPr>
          <p:nvPr/>
        </p:nvGrpSpPr>
        <p:grpSpPr bwMode="auto">
          <a:xfrm>
            <a:off x="2590800" y="1524000"/>
            <a:ext cx="1371600" cy="1355725"/>
            <a:chOff x="1392" y="864"/>
            <a:chExt cx="864" cy="854"/>
          </a:xfrm>
        </p:grpSpPr>
        <p:grpSp>
          <p:nvGrpSpPr>
            <p:cNvPr id="4107" name="Group 60"/>
            <p:cNvGrpSpPr>
              <a:grpSpLocks/>
            </p:cNvGrpSpPr>
            <p:nvPr/>
          </p:nvGrpSpPr>
          <p:grpSpPr bwMode="auto">
            <a:xfrm>
              <a:off x="1428" y="1248"/>
              <a:ext cx="828" cy="470"/>
              <a:chOff x="1476" y="1248"/>
              <a:chExt cx="828" cy="470"/>
            </a:xfrm>
          </p:grpSpPr>
          <p:sp>
            <p:nvSpPr>
              <p:cNvPr id="4109" name="Freeform 61"/>
              <p:cNvSpPr>
                <a:spLocks noChangeAspect="1"/>
              </p:cNvSpPr>
              <p:nvPr/>
            </p:nvSpPr>
            <p:spPr bwMode="auto">
              <a:xfrm>
                <a:off x="1709" y="1295"/>
                <a:ext cx="387" cy="104"/>
              </a:xfrm>
              <a:custGeom>
                <a:avLst/>
                <a:gdLst>
                  <a:gd name="T0" fmla="*/ 0 w 387"/>
                  <a:gd name="T1" fmla="*/ 38 h 104"/>
                  <a:gd name="T2" fmla="*/ 51 w 387"/>
                  <a:gd name="T3" fmla="*/ 5 h 104"/>
                  <a:gd name="T4" fmla="*/ 93 w 387"/>
                  <a:gd name="T5" fmla="*/ 5 h 104"/>
                  <a:gd name="T6" fmla="*/ 126 w 387"/>
                  <a:gd name="T7" fmla="*/ 26 h 104"/>
                  <a:gd name="T8" fmla="*/ 174 w 387"/>
                  <a:gd name="T9" fmla="*/ 74 h 104"/>
                  <a:gd name="T10" fmla="*/ 186 w 387"/>
                  <a:gd name="T11" fmla="*/ 104 h 104"/>
                  <a:gd name="T12" fmla="*/ 186 w 387"/>
                  <a:gd name="T13" fmla="*/ 74 h 104"/>
                  <a:gd name="T14" fmla="*/ 231 w 387"/>
                  <a:gd name="T15" fmla="*/ 29 h 104"/>
                  <a:gd name="T16" fmla="*/ 279 w 387"/>
                  <a:gd name="T17" fmla="*/ 13 h 104"/>
                  <a:gd name="T18" fmla="*/ 327 w 387"/>
                  <a:gd name="T19" fmla="*/ 25 h 104"/>
                  <a:gd name="T20" fmla="*/ 374 w 387"/>
                  <a:gd name="T21" fmla="*/ 57 h 104"/>
                  <a:gd name="T22" fmla="*/ 387 w 387"/>
                  <a:gd name="T23" fmla="*/ 68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7" h="104">
                    <a:moveTo>
                      <a:pt x="0" y="38"/>
                    </a:moveTo>
                    <a:cubicBezTo>
                      <a:pt x="9" y="33"/>
                      <a:pt x="36" y="10"/>
                      <a:pt x="51" y="5"/>
                    </a:cubicBezTo>
                    <a:cubicBezTo>
                      <a:pt x="66" y="0"/>
                      <a:pt x="81" y="2"/>
                      <a:pt x="93" y="5"/>
                    </a:cubicBezTo>
                    <a:cubicBezTo>
                      <a:pt x="104" y="9"/>
                      <a:pt x="112" y="15"/>
                      <a:pt x="126" y="26"/>
                    </a:cubicBezTo>
                    <a:cubicBezTo>
                      <a:pt x="140" y="38"/>
                      <a:pt x="164" y="61"/>
                      <a:pt x="174" y="74"/>
                    </a:cubicBezTo>
                    <a:cubicBezTo>
                      <a:pt x="184" y="87"/>
                      <a:pt x="184" y="104"/>
                      <a:pt x="186" y="104"/>
                    </a:cubicBezTo>
                    <a:cubicBezTo>
                      <a:pt x="188" y="104"/>
                      <a:pt x="179" y="86"/>
                      <a:pt x="186" y="74"/>
                    </a:cubicBezTo>
                    <a:cubicBezTo>
                      <a:pt x="193" y="62"/>
                      <a:pt x="216" y="39"/>
                      <a:pt x="231" y="29"/>
                    </a:cubicBezTo>
                    <a:cubicBezTo>
                      <a:pt x="246" y="19"/>
                      <a:pt x="263" y="14"/>
                      <a:pt x="279" y="13"/>
                    </a:cubicBezTo>
                    <a:cubicBezTo>
                      <a:pt x="295" y="12"/>
                      <a:pt x="311" y="18"/>
                      <a:pt x="327" y="25"/>
                    </a:cubicBezTo>
                    <a:cubicBezTo>
                      <a:pt x="343" y="32"/>
                      <a:pt x="364" y="50"/>
                      <a:pt x="374" y="57"/>
                    </a:cubicBezTo>
                    <a:cubicBezTo>
                      <a:pt x="384" y="64"/>
                      <a:pt x="384" y="66"/>
                      <a:pt x="387" y="68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10" name="Group 62"/>
              <p:cNvGrpSpPr>
                <a:grpSpLocks noChangeAspect="1"/>
              </p:cNvGrpSpPr>
              <p:nvPr/>
            </p:nvGrpSpPr>
            <p:grpSpPr bwMode="auto">
              <a:xfrm flipH="1" flipV="1">
                <a:off x="1476" y="1254"/>
                <a:ext cx="252" cy="330"/>
                <a:chOff x="6867" y="3654"/>
                <a:chExt cx="577" cy="795"/>
              </a:xfrm>
            </p:grpSpPr>
            <p:sp>
              <p:nvSpPr>
                <p:cNvPr id="4130" name="Freeform 63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1" name="Freeform 64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2" name="Freeform 65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3" name="Line 66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4" name="Line 67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111" name="Group 68"/>
              <p:cNvGrpSpPr>
                <a:grpSpLocks noChangeAspect="1"/>
              </p:cNvGrpSpPr>
              <p:nvPr/>
            </p:nvGrpSpPr>
            <p:grpSpPr bwMode="auto">
              <a:xfrm rot="523402" flipV="1">
                <a:off x="2064" y="1248"/>
                <a:ext cx="240" cy="384"/>
                <a:chOff x="6867" y="3654"/>
                <a:chExt cx="577" cy="795"/>
              </a:xfrm>
            </p:grpSpPr>
            <p:sp>
              <p:nvSpPr>
                <p:cNvPr id="4125" name="Freeform 69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6" name="Freeform 70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7" name="Freeform 71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8" name="Line 72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9" name="Line 73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4112" name="Group 74"/>
              <p:cNvGrpSpPr>
                <a:grpSpLocks/>
              </p:cNvGrpSpPr>
              <p:nvPr/>
            </p:nvGrpSpPr>
            <p:grpSpPr bwMode="auto">
              <a:xfrm>
                <a:off x="1632" y="1385"/>
                <a:ext cx="467" cy="333"/>
                <a:chOff x="1632" y="1385"/>
                <a:chExt cx="467" cy="333"/>
              </a:xfrm>
            </p:grpSpPr>
            <p:grpSp>
              <p:nvGrpSpPr>
                <p:cNvPr id="4113" name="Group 75"/>
                <p:cNvGrpSpPr>
                  <a:grpSpLocks noChangeAspect="1"/>
                </p:cNvGrpSpPr>
                <p:nvPr/>
              </p:nvGrpSpPr>
              <p:grpSpPr bwMode="auto">
                <a:xfrm>
                  <a:off x="1690" y="1385"/>
                  <a:ext cx="409" cy="257"/>
                  <a:chOff x="5783" y="3114"/>
                  <a:chExt cx="1148" cy="720"/>
                </a:xfrm>
              </p:grpSpPr>
              <p:sp>
                <p:nvSpPr>
                  <p:cNvPr id="4121" name="Oval 76"/>
                  <p:cNvSpPr>
                    <a:spLocks noChangeAspect="1" noChangeArrowheads="1"/>
                  </p:cNvSpPr>
                  <p:nvPr/>
                </p:nvSpPr>
                <p:spPr bwMode="auto">
                  <a:xfrm rot="-1102076">
                    <a:off x="5783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22" name="Oval 77"/>
                  <p:cNvSpPr>
                    <a:spLocks noChangeAspect="1" noChangeArrowheads="1"/>
                  </p:cNvSpPr>
                  <p:nvPr/>
                </p:nvSpPr>
                <p:spPr bwMode="auto">
                  <a:xfrm rot="1094570">
                    <a:off x="6370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23" name="AutoShap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93" y="3591"/>
                    <a:ext cx="130" cy="180"/>
                  </a:xfrm>
                  <a:prstGeom prst="hexagon">
                    <a:avLst>
                      <a:gd name="adj" fmla="val 3076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24" name="AutoShap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9" y="3589"/>
                    <a:ext cx="130" cy="180"/>
                  </a:xfrm>
                  <a:prstGeom prst="hexagon">
                    <a:avLst>
                      <a:gd name="adj" fmla="val 3307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14" name="Group 80"/>
                <p:cNvGrpSpPr>
                  <a:grpSpLocks noChangeAspect="1"/>
                </p:cNvGrpSpPr>
                <p:nvPr/>
              </p:nvGrpSpPr>
              <p:grpSpPr bwMode="auto">
                <a:xfrm>
                  <a:off x="1966" y="1642"/>
                  <a:ext cx="133" cy="65"/>
                  <a:chOff x="6557" y="3834"/>
                  <a:chExt cx="374" cy="180"/>
                </a:xfrm>
              </p:grpSpPr>
              <p:sp>
                <p:nvSpPr>
                  <p:cNvPr id="4119" name="Oval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33" y="3906"/>
                    <a:ext cx="198" cy="9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20" name="Oval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57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115" name="Group 83"/>
                <p:cNvGrpSpPr>
                  <a:grpSpLocks noChangeAspect="1"/>
                </p:cNvGrpSpPr>
                <p:nvPr/>
              </p:nvGrpSpPr>
              <p:grpSpPr bwMode="auto">
                <a:xfrm>
                  <a:off x="1632" y="1642"/>
                  <a:ext cx="193" cy="76"/>
                  <a:chOff x="5622" y="3834"/>
                  <a:chExt cx="542" cy="213"/>
                </a:xfrm>
              </p:grpSpPr>
              <p:sp>
                <p:nvSpPr>
                  <p:cNvPr id="4116" name="Oval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66" y="3858"/>
                    <a:ext cx="198" cy="1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17" name="Oval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06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118" name="Oval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2" y="3922"/>
                    <a:ext cx="227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4108" name="WordArt 87" descr="90%"/>
            <p:cNvSpPr>
              <a:spLocks noChangeArrowheads="1" noChangeShapeType="1" noTextEdit="1"/>
            </p:cNvSpPr>
            <p:nvPr/>
          </p:nvSpPr>
          <p:spPr bwMode="auto">
            <a:xfrm>
              <a:off x="1392" y="864"/>
              <a:ext cx="86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TUBLI!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4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65"/>
                  </p:tgtEl>
                </p:cond>
              </p:nextCondLst>
            </p:seq>
          </p:childTnLst>
        </p:cTn>
      </p:par>
    </p:tnLst>
    <p:bldLst>
      <p:bldP spid="61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5472113" y="1857375"/>
            <a:ext cx="2676525" cy="1266825"/>
            <a:chOff x="3447" y="1170"/>
            <a:chExt cx="1686" cy="798"/>
          </a:xfrm>
        </p:grpSpPr>
        <p:grpSp>
          <p:nvGrpSpPr>
            <p:cNvPr id="5204" name="Group 4"/>
            <p:cNvGrpSpPr>
              <a:grpSpLocks/>
            </p:cNvGrpSpPr>
            <p:nvPr/>
          </p:nvGrpSpPr>
          <p:grpSpPr bwMode="auto">
            <a:xfrm>
              <a:off x="3447" y="1192"/>
              <a:ext cx="500" cy="776"/>
              <a:chOff x="3447" y="1192"/>
              <a:chExt cx="500" cy="776"/>
            </a:xfrm>
          </p:grpSpPr>
          <p:pic>
            <p:nvPicPr>
              <p:cNvPr id="5208" name="Picture 5" descr="hai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7" y="1192"/>
                <a:ext cx="500" cy="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09" name="Picture 6" descr="ear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39" y="1482"/>
                <a:ext cx="286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205" name="Group 7"/>
            <p:cNvGrpSpPr>
              <a:grpSpLocks/>
            </p:cNvGrpSpPr>
            <p:nvPr/>
          </p:nvGrpSpPr>
          <p:grpSpPr bwMode="auto">
            <a:xfrm>
              <a:off x="4622" y="1170"/>
              <a:ext cx="511" cy="775"/>
              <a:chOff x="4622" y="1170"/>
              <a:chExt cx="511" cy="775"/>
            </a:xfrm>
          </p:grpSpPr>
          <p:pic>
            <p:nvPicPr>
              <p:cNvPr id="5206" name="Picture 8" descr="hair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2" y="1170"/>
                <a:ext cx="511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07" name="Picture 9" descr="ear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49" y="1438"/>
                <a:ext cx="286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4800600" y="1219200"/>
            <a:ext cx="4114800" cy="5562600"/>
            <a:chOff x="3024" y="768"/>
            <a:chExt cx="2592" cy="3504"/>
          </a:xfrm>
        </p:grpSpPr>
        <p:pic>
          <p:nvPicPr>
            <p:cNvPr id="5189" name="Picture 11" descr="han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816"/>
              <a:ext cx="45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0" name="Picture 12" descr="le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8" y="3111"/>
              <a:ext cx="654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1" name="Picture 13" descr="foot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" y="3686"/>
              <a:ext cx="97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2" name="Picture 14" descr="le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" y="3111"/>
              <a:ext cx="62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3" name="Picture 15" descr="arm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1"/>
              <a:ext cx="1016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4" name="Picture 16" descr="han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" y="2844"/>
              <a:ext cx="423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5" name="Picture 17" descr="arm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2085"/>
              <a:ext cx="1005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6" name="Picture 18" descr="foot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" y="3686"/>
              <a:ext cx="955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7" name="Picture 19" descr="body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" y="1951"/>
              <a:ext cx="988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8" name="Picture 20" descr="hea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1259"/>
              <a:ext cx="103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99" name="Picture 21" descr="hat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768"/>
              <a:ext cx="1076" cy="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00" name="Picture 22" descr="mouth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7" y="1661"/>
              <a:ext cx="6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01" name="Picture 23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02" name="Picture 24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203" name="Picture 25" descr="nos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8" y="1560"/>
              <a:ext cx="19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218" name="AutoShape 26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457200"/>
          </a:xfrm>
          <a:prstGeom prst="rightArrow">
            <a:avLst>
              <a:gd name="adj1" fmla="val 43750"/>
              <a:gd name="adj2" fmla="val 60069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27" descr="90%"/>
          <p:cNvSpPr>
            <a:spLocks noChangeArrowheads="1"/>
          </p:cNvSpPr>
          <p:nvPr/>
        </p:nvSpPr>
        <p:spPr bwMode="auto">
          <a:xfrm>
            <a:off x="152400" y="152400"/>
            <a:ext cx="1066800" cy="6553200"/>
          </a:xfrm>
          <a:prstGeom prst="roundRect">
            <a:avLst>
              <a:gd name="adj" fmla="val 16667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WordArt 28"/>
          <p:cNvSpPr>
            <a:spLocks noChangeArrowheads="1" noChangeShapeType="1" noTextEdit="1"/>
          </p:cNvSpPr>
          <p:nvPr/>
        </p:nvSpPr>
        <p:spPr bwMode="auto">
          <a:xfrm rot="5400000">
            <a:off x="-2524125" y="2981325"/>
            <a:ext cx="6400800" cy="895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t-EE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/>
              </a:rPr>
              <a:t>KEHAOSAD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  <p:sp>
        <p:nvSpPr>
          <p:cNvPr id="5128" name="WordArt 29" descr="90%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NÄITA </a:t>
            </a:r>
            <a:r>
              <a:rPr lang="et-EE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KÕRVAD!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0000CC"/>
                </a:fgClr>
                <a:bgClr>
                  <a:srgbClr val="FFFFFF"/>
                </a:bgClr>
              </a:pattFill>
            </a:endParaRPr>
          </a:p>
        </p:txBody>
      </p:sp>
      <p:grpSp>
        <p:nvGrpSpPr>
          <p:cNvPr id="8222" name="Group 30"/>
          <p:cNvGrpSpPr>
            <a:grpSpLocks/>
          </p:cNvGrpSpPr>
          <p:nvPr/>
        </p:nvGrpSpPr>
        <p:grpSpPr bwMode="auto">
          <a:xfrm>
            <a:off x="1524000" y="4038600"/>
            <a:ext cx="3548063" cy="2727325"/>
            <a:chOff x="981" y="2554"/>
            <a:chExt cx="2235" cy="1718"/>
          </a:xfrm>
        </p:grpSpPr>
        <p:grpSp>
          <p:nvGrpSpPr>
            <p:cNvPr id="5159" name="Group 31"/>
            <p:cNvGrpSpPr>
              <a:grpSpLocks/>
            </p:cNvGrpSpPr>
            <p:nvPr/>
          </p:nvGrpSpPr>
          <p:grpSpPr bwMode="auto">
            <a:xfrm>
              <a:off x="981" y="2554"/>
              <a:ext cx="2235" cy="1718"/>
              <a:chOff x="1104" y="2448"/>
              <a:chExt cx="2235" cy="1718"/>
            </a:xfrm>
          </p:grpSpPr>
          <p:grpSp>
            <p:nvGrpSpPr>
              <p:cNvPr id="5161" name="Group 32"/>
              <p:cNvGrpSpPr>
                <a:grpSpLocks/>
              </p:cNvGrpSpPr>
              <p:nvPr/>
            </p:nvGrpSpPr>
            <p:grpSpPr bwMode="auto">
              <a:xfrm>
                <a:off x="1104" y="2448"/>
                <a:ext cx="1645" cy="1061"/>
                <a:chOff x="6183" y="774"/>
                <a:chExt cx="2992" cy="1980"/>
              </a:xfrm>
            </p:grpSpPr>
            <p:sp>
              <p:nvSpPr>
                <p:cNvPr id="5187" name="Oval 33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8" name="Oval 34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1320" dir="8480412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62" name="Group 35"/>
              <p:cNvGrpSpPr>
                <a:grpSpLocks/>
              </p:cNvGrpSpPr>
              <p:nvPr/>
            </p:nvGrpSpPr>
            <p:grpSpPr bwMode="auto">
              <a:xfrm rot="224620">
                <a:off x="2016" y="3264"/>
                <a:ext cx="690" cy="418"/>
                <a:chOff x="6183" y="774"/>
                <a:chExt cx="2992" cy="1980"/>
              </a:xfrm>
            </p:grpSpPr>
            <p:sp>
              <p:nvSpPr>
                <p:cNvPr id="5185" name="Oval 36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0322" dir="20493903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86" name="Oval 37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8392" dir="6708085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63" name="Oval 38"/>
              <p:cNvSpPr>
                <a:spLocks noChangeArrowheads="1"/>
              </p:cNvSpPr>
              <p:nvPr/>
            </p:nvSpPr>
            <p:spPr bwMode="auto">
              <a:xfrm>
                <a:off x="2544" y="3600"/>
                <a:ext cx="20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63500" dir="3187806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64" name="Group 39"/>
              <p:cNvGrpSpPr>
                <a:grpSpLocks/>
              </p:cNvGrpSpPr>
              <p:nvPr/>
            </p:nvGrpSpPr>
            <p:grpSpPr bwMode="auto">
              <a:xfrm>
                <a:off x="2688" y="3600"/>
                <a:ext cx="651" cy="566"/>
                <a:chOff x="9362" y="2735"/>
                <a:chExt cx="1627" cy="1414"/>
              </a:xfrm>
            </p:grpSpPr>
            <p:sp>
              <p:nvSpPr>
                <p:cNvPr id="5165" name="Freeform 40"/>
                <p:cNvSpPr>
                  <a:spLocks noChangeAspect="1"/>
                </p:cNvSpPr>
                <p:nvPr/>
              </p:nvSpPr>
              <p:spPr bwMode="auto">
                <a:xfrm>
                  <a:off x="9555" y="2735"/>
                  <a:ext cx="968" cy="258"/>
                </a:xfrm>
                <a:custGeom>
                  <a:avLst/>
                  <a:gdLst>
                    <a:gd name="T0" fmla="*/ 0 w 968"/>
                    <a:gd name="T1" fmla="*/ 93 h 258"/>
                    <a:gd name="T2" fmla="*/ 38 w 968"/>
                    <a:gd name="T3" fmla="*/ 53 h 258"/>
                    <a:gd name="T4" fmla="*/ 83 w 968"/>
                    <a:gd name="T5" fmla="*/ 18 h 258"/>
                    <a:gd name="T6" fmla="*/ 158 w 968"/>
                    <a:gd name="T7" fmla="*/ 3 h 258"/>
                    <a:gd name="T8" fmla="*/ 233 w 968"/>
                    <a:gd name="T9" fmla="*/ 10 h 258"/>
                    <a:gd name="T10" fmla="*/ 315 w 968"/>
                    <a:gd name="T11" fmla="*/ 63 h 258"/>
                    <a:gd name="T12" fmla="*/ 435 w 968"/>
                    <a:gd name="T13" fmla="*/ 183 h 258"/>
                    <a:gd name="T14" fmla="*/ 465 w 968"/>
                    <a:gd name="T15" fmla="*/ 258 h 258"/>
                    <a:gd name="T16" fmla="*/ 465 w 968"/>
                    <a:gd name="T17" fmla="*/ 183 h 258"/>
                    <a:gd name="T18" fmla="*/ 548 w 968"/>
                    <a:gd name="T19" fmla="*/ 70 h 258"/>
                    <a:gd name="T20" fmla="*/ 675 w 968"/>
                    <a:gd name="T21" fmla="*/ 40 h 258"/>
                    <a:gd name="T22" fmla="*/ 833 w 968"/>
                    <a:gd name="T23" fmla="*/ 78 h 258"/>
                    <a:gd name="T24" fmla="*/ 935 w 968"/>
                    <a:gd name="T25" fmla="*/ 141 h 258"/>
                    <a:gd name="T26" fmla="*/ 968 w 968"/>
                    <a:gd name="T27" fmla="*/ 168 h 25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968" h="258">
                      <a:moveTo>
                        <a:pt x="0" y="93"/>
                      </a:moveTo>
                      <a:cubicBezTo>
                        <a:pt x="6" y="88"/>
                        <a:pt x="24" y="65"/>
                        <a:pt x="38" y="53"/>
                      </a:cubicBezTo>
                      <a:cubicBezTo>
                        <a:pt x="52" y="41"/>
                        <a:pt x="63" y="26"/>
                        <a:pt x="83" y="18"/>
                      </a:cubicBezTo>
                      <a:cubicBezTo>
                        <a:pt x="103" y="10"/>
                        <a:pt x="133" y="4"/>
                        <a:pt x="158" y="3"/>
                      </a:cubicBezTo>
                      <a:cubicBezTo>
                        <a:pt x="183" y="2"/>
                        <a:pt x="207" y="0"/>
                        <a:pt x="233" y="10"/>
                      </a:cubicBezTo>
                      <a:cubicBezTo>
                        <a:pt x="259" y="20"/>
                        <a:pt x="281" y="34"/>
                        <a:pt x="315" y="63"/>
                      </a:cubicBezTo>
                      <a:cubicBezTo>
                        <a:pt x="349" y="92"/>
                        <a:pt x="410" y="151"/>
                        <a:pt x="435" y="183"/>
                      </a:cubicBezTo>
                      <a:cubicBezTo>
                        <a:pt x="460" y="215"/>
                        <a:pt x="460" y="258"/>
                        <a:pt x="465" y="258"/>
                      </a:cubicBezTo>
                      <a:cubicBezTo>
                        <a:pt x="470" y="258"/>
                        <a:pt x="451" y="214"/>
                        <a:pt x="465" y="183"/>
                      </a:cubicBezTo>
                      <a:cubicBezTo>
                        <a:pt x="479" y="152"/>
                        <a:pt x="513" y="94"/>
                        <a:pt x="548" y="70"/>
                      </a:cubicBezTo>
                      <a:cubicBezTo>
                        <a:pt x="583" y="46"/>
                        <a:pt x="628" y="39"/>
                        <a:pt x="675" y="40"/>
                      </a:cubicBezTo>
                      <a:cubicBezTo>
                        <a:pt x="722" y="41"/>
                        <a:pt x="790" y="61"/>
                        <a:pt x="833" y="78"/>
                      </a:cubicBezTo>
                      <a:cubicBezTo>
                        <a:pt x="876" y="95"/>
                        <a:pt x="913" y="126"/>
                        <a:pt x="935" y="141"/>
                      </a:cubicBezTo>
                      <a:cubicBezTo>
                        <a:pt x="957" y="156"/>
                        <a:pt x="961" y="163"/>
                        <a:pt x="968" y="168"/>
                      </a:cubicBez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166" name="Group 41"/>
                <p:cNvGrpSpPr>
                  <a:grpSpLocks/>
                </p:cNvGrpSpPr>
                <p:nvPr/>
              </p:nvGrpSpPr>
              <p:grpSpPr bwMode="auto">
                <a:xfrm>
                  <a:off x="9362" y="2957"/>
                  <a:ext cx="1627" cy="1192"/>
                  <a:chOff x="9362" y="2957"/>
                  <a:chExt cx="1627" cy="1192"/>
                </a:xfrm>
              </p:grpSpPr>
              <p:grpSp>
                <p:nvGrpSpPr>
                  <p:cNvPr id="5167" name="Group 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474" y="3439"/>
                    <a:ext cx="515" cy="710"/>
                    <a:chOff x="6867" y="3654"/>
                    <a:chExt cx="577" cy="795"/>
                  </a:xfrm>
                </p:grpSpPr>
                <p:sp>
                  <p:nvSpPr>
                    <p:cNvPr id="5180" name="Freeform 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867" y="3654"/>
                      <a:ext cx="374" cy="540"/>
                    </a:xfrm>
                    <a:custGeom>
                      <a:avLst/>
                      <a:gdLst>
                        <a:gd name="T0" fmla="*/ 0 w 374"/>
                        <a:gd name="T1" fmla="*/ 0 h 540"/>
                        <a:gd name="T2" fmla="*/ 374 w 374"/>
                        <a:gd name="T3" fmla="*/ 360 h 540"/>
                        <a:gd name="T4" fmla="*/ 374 w 374"/>
                        <a:gd name="T5" fmla="*/ 54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540">
                          <a:moveTo>
                            <a:pt x="0" y="0"/>
                          </a:moveTo>
                          <a:lnTo>
                            <a:pt x="374" y="360"/>
                          </a:lnTo>
                          <a:lnTo>
                            <a:pt x="374" y="5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1" name="Freeform 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079" y="4178"/>
                      <a:ext cx="170" cy="95"/>
                    </a:xfrm>
                    <a:custGeom>
                      <a:avLst/>
                      <a:gdLst>
                        <a:gd name="T0" fmla="*/ 77 w 374"/>
                        <a:gd name="T1" fmla="*/ 0 h 210"/>
                        <a:gd name="T2" fmla="*/ 39 w 374"/>
                        <a:gd name="T3" fmla="*/ 37 h 210"/>
                        <a:gd name="T4" fmla="*/ 0 w 374"/>
                        <a:gd name="T5" fmla="*/ 37 h 21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210">
                          <a:moveTo>
                            <a:pt x="374" y="0"/>
                          </a:moveTo>
                          <a:cubicBezTo>
                            <a:pt x="311" y="75"/>
                            <a:pt x="249" y="150"/>
                            <a:pt x="187" y="180"/>
                          </a:cubicBezTo>
                          <a:cubicBezTo>
                            <a:pt x="125" y="210"/>
                            <a:pt x="62" y="195"/>
                            <a:pt x="0" y="18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2" name="Freeform 4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46" y="4194"/>
                      <a:ext cx="102" cy="255"/>
                    </a:xfrm>
                    <a:custGeom>
                      <a:avLst/>
                      <a:gdLst>
                        <a:gd name="T0" fmla="*/ 0 w 218"/>
                        <a:gd name="T1" fmla="*/ 0 h 540"/>
                        <a:gd name="T2" fmla="*/ 41 w 218"/>
                        <a:gd name="T3" fmla="*/ 80 h 540"/>
                        <a:gd name="T4" fmla="*/ 41 w 218"/>
                        <a:gd name="T5" fmla="*/ 12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8" h="540">
                          <a:moveTo>
                            <a:pt x="0" y="0"/>
                          </a:moveTo>
                          <a:cubicBezTo>
                            <a:pt x="78" y="135"/>
                            <a:pt x="156" y="270"/>
                            <a:pt x="187" y="360"/>
                          </a:cubicBezTo>
                          <a:cubicBezTo>
                            <a:pt x="218" y="450"/>
                            <a:pt x="202" y="495"/>
                            <a:pt x="187" y="54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3" name="Line 4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249" y="4178"/>
                      <a:ext cx="187" cy="1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84" name="Line 47"/>
                    <p:cNvSpPr>
                      <a:spLocks noChangeAspect="1" noChangeShapeType="1"/>
                    </p:cNvSpPr>
                    <p:nvPr/>
                  </p:nvSpPr>
                  <p:spPr bwMode="auto">
                    <a:xfrm rot="600000">
                      <a:off x="7257" y="4202"/>
                      <a:ext cx="1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68" name="Group 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506" y="2957"/>
                    <a:ext cx="1025" cy="643"/>
                    <a:chOff x="5783" y="3114"/>
                    <a:chExt cx="1148" cy="720"/>
                  </a:xfrm>
                </p:grpSpPr>
                <p:sp>
                  <p:nvSpPr>
                    <p:cNvPr id="5176" name="Oval 49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102076">
                      <a:off x="5783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7" name="Oval 5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94570">
                      <a:off x="6370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8" name="AutoShape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93" y="3591"/>
                      <a:ext cx="130" cy="180"/>
                    </a:xfrm>
                    <a:prstGeom prst="hexagon">
                      <a:avLst>
                        <a:gd name="adj" fmla="val 3076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9" name="AutoShape 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9" y="3589"/>
                      <a:ext cx="130" cy="180"/>
                    </a:xfrm>
                    <a:prstGeom prst="hexagon">
                      <a:avLst>
                        <a:gd name="adj" fmla="val 3307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69" name="Group 5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197" y="3600"/>
                    <a:ext cx="334" cy="161"/>
                    <a:chOff x="6557" y="3834"/>
                    <a:chExt cx="374" cy="180"/>
                  </a:xfrm>
                </p:grpSpPr>
                <p:sp>
                  <p:nvSpPr>
                    <p:cNvPr id="5174" name="Oval 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33" y="3906"/>
                      <a:ext cx="198" cy="9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5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57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170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362" y="3600"/>
                    <a:ext cx="484" cy="190"/>
                    <a:chOff x="5622" y="3834"/>
                    <a:chExt cx="542" cy="213"/>
                  </a:xfrm>
                </p:grpSpPr>
                <p:sp>
                  <p:nvSpPr>
                    <p:cNvPr id="5171" name="Oval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66" y="3858"/>
                      <a:ext cx="198" cy="1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2" name="Oval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806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73" name="Oval 5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622" y="3922"/>
                      <a:ext cx="227" cy="1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5160" name="WordArt 60" descr="90%"/>
            <p:cNvSpPr>
              <a:spLocks noChangeArrowheads="1" noChangeShapeType="1" noTextEdit="1"/>
            </p:cNvSpPr>
            <p:nvPr/>
          </p:nvSpPr>
          <p:spPr bwMode="auto">
            <a:xfrm>
              <a:off x="1104" y="2880"/>
              <a:ext cx="1248" cy="52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t-E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VALE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8253" name="Group 61"/>
          <p:cNvGrpSpPr>
            <a:grpSpLocks/>
          </p:cNvGrpSpPr>
          <p:nvPr/>
        </p:nvGrpSpPr>
        <p:grpSpPr bwMode="auto">
          <a:xfrm>
            <a:off x="2590800" y="1524000"/>
            <a:ext cx="1371600" cy="1355725"/>
            <a:chOff x="1392" y="864"/>
            <a:chExt cx="864" cy="854"/>
          </a:xfrm>
        </p:grpSpPr>
        <p:grpSp>
          <p:nvGrpSpPr>
            <p:cNvPr id="5131" name="Group 62"/>
            <p:cNvGrpSpPr>
              <a:grpSpLocks/>
            </p:cNvGrpSpPr>
            <p:nvPr/>
          </p:nvGrpSpPr>
          <p:grpSpPr bwMode="auto">
            <a:xfrm>
              <a:off x="1428" y="1248"/>
              <a:ext cx="828" cy="470"/>
              <a:chOff x="1476" y="1248"/>
              <a:chExt cx="828" cy="470"/>
            </a:xfrm>
          </p:grpSpPr>
          <p:sp>
            <p:nvSpPr>
              <p:cNvPr id="5133" name="Freeform 63"/>
              <p:cNvSpPr>
                <a:spLocks noChangeAspect="1"/>
              </p:cNvSpPr>
              <p:nvPr/>
            </p:nvSpPr>
            <p:spPr bwMode="auto">
              <a:xfrm>
                <a:off x="1709" y="1295"/>
                <a:ext cx="387" cy="104"/>
              </a:xfrm>
              <a:custGeom>
                <a:avLst/>
                <a:gdLst>
                  <a:gd name="T0" fmla="*/ 0 w 387"/>
                  <a:gd name="T1" fmla="*/ 38 h 104"/>
                  <a:gd name="T2" fmla="*/ 51 w 387"/>
                  <a:gd name="T3" fmla="*/ 5 h 104"/>
                  <a:gd name="T4" fmla="*/ 93 w 387"/>
                  <a:gd name="T5" fmla="*/ 5 h 104"/>
                  <a:gd name="T6" fmla="*/ 126 w 387"/>
                  <a:gd name="T7" fmla="*/ 26 h 104"/>
                  <a:gd name="T8" fmla="*/ 174 w 387"/>
                  <a:gd name="T9" fmla="*/ 74 h 104"/>
                  <a:gd name="T10" fmla="*/ 186 w 387"/>
                  <a:gd name="T11" fmla="*/ 104 h 104"/>
                  <a:gd name="T12" fmla="*/ 186 w 387"/>
                  <a:gd name="T13" fmla="*/ 74 h 104"/>
                  <a:gd name="T14" fmla="*/ 231 w 387"/>
                  <a:gd name="T15" fmla="*/ 29 h 104"/>
                  <a:gd name="T16" fmla="*/ 279 w 387"/>
                  <a:gd name="T17" fmla="*/ 13 h 104"/>
                  <a:gd name="T18" fmla="*/ 327 w 387"/>
                  <a:gd name="T19" fmla="*/ 25 h 104"/>
                  <a:gd name="T20" fmla="*/ 374 w 387"/>
                  <a:gd name="T21" fmla="*/ 57 h 104"/>
                  <a:gd name="T22" fmla="*/ 387 w 387"/>
                  <a:gd name="T23" fmla="*/ 68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7" h="104">
                    <a:moveTo>
                      <a:pt x="0" y="38"/>
                    </a:moveTo>
                    <a:cubicBezTo>
                      <a:pt x="9" y="33"/>
                      <a:pt x="36" y="10"/>
                      <a:pt x="51" y="5"/>
                    </a:cubicBezTo>
                    <a:cubicBezTo>
                      <a:pt x="66" y="0"/>
                      <a:pt x="81" y="2"/>
                      <a:pt x="93" y="5"/>
                    </a:cubicBezTo>
                    <a:cubicBezTo>
                      <a:pt x="104" y="9"/>
                      <a:pt x="112" y="15"/>
                      <a:pt x="126" y="26"/>
                    </a:cubicBezTo>
                    <a:cubicBezTo>
                      <a:pt x="140" y="38"/>
                      <a:pt x="164" y="61"/>
                      <a:pt x="174" y="74"/>
                    </a:cubicBezTo>
                    <a:cubicBezTo>
                      <a:pt x="184" y="87"/>
                      <a:pt x="184" y="104"/>
                      <a:pt x="186" y="104"/>
                    </a:cubicBezTo>
                    <a:cubicBezTo>
                      <a:pt x="188" y="104"/>
                      <a:pt x="179" y="86"/>
                      <a:pt x="186" y="74"/>
                    </a:cubicBezTo>
                    <a:cubicBezTo>
                      <a:pt x="193" y="62"/>
                      <a:pt x="216" y="39"/>
                      <a:pt x="231" y="29"/>
                    </a:cubicBezTo>
                    <a:cubicBezTo>
                      <a:pt x="246" y="19"/>
                      <a:pt x="263" y="14"/>
                      <a:pt x="279" y="13"/>
                    </a:cubicBezTo>
                    <a:cubicBezTo>
                      <a:pt x="295" y="12"/>
                      <a:pt x="311" y="18"/>
                      <a:pt x="327" y="25"/>
                    </a:cubicBezTo>
                    <a:cubicBezTo>
                      <a:pt x="343" y="32"/>
                      <a:pt x="364" y="50"/>
                      <a:pt x="374" y="57"/>
                    </a:cubicBezTo>
                    <a:cubicBezTo>
                      <a:pt x="384" y="64"/>
                      <a:pt x="384" y="66"/>
                      <a:pt x="387" y="68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34" name="Group 64"/>
              <p:cNvGrpSpPr>
                <a:grpSpLocks noChangeAspect="1"/>
              </p:cNvGrpSpPr>
              <p:nvPr/>
            </p:nvGrpSpPr>
            <p:grpSpPr bwMode="auto">
              <a:xfrm flipH="1" flipV="1">
                <a:off x="1476" y="1254"/>
                <a:ext cx="252" cy="330"/>
                <a:chOff x="6867" y="3654"/>
                <a:chExt cx="577" cy="795"/>
              </a:xfrm>
            </p:grpSpPr>
            <p:sp>
              <p:nvSpPr>
                <p:cNvPr id="5154" name="Freeform 65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5" name="Freeform 66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6" name="Freeform 67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7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8" name="Line 69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35" name="Group 70"/>
              <p:cNvGrpSpPr>
                <a:grpSpLocks noChangeAspect="1"/>
              </p:cNvGrpSpPr>
              <p:nvPr/>
            </p:nvGrpSpPr>
            <p:grpSpPr bwMode="auto">
              <a:xfrm rot="523402" flipV="1">
                <a:off x="2064" y="1248"/>
                <a:ext cx="240" cy="384"/>
                <a:chOff x="6867" y="3654"/>
                <a:chExt cx="577" cy="795"/>
              </a:xfrm>
            </p:grpSpPr>
            <p:sp>
              <p:nvSpPr>
                <p:cNvPr id="5149" name="Freeform 71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0" name="Freeform 72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1" name="Freeform 73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2" name="Line 74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3" name="Line 75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136" name="Group 76"/>
              <p:cNvGrpSpPr>
                <a:grpSpLocks/>
              </p:cNvGrpSpPr>
              <p:nvPr/>
            </p:nvGrpSpPr>
            <p:grpSpPr bwMode="auto">
              <a:xfrm>
                <a:off x="1632" y="1385"/>
                <a:ext cx="467" cy="333"/>
                <a:chOff x="1632" y="1385"/>
                <a:chExt cx="467" cy="333"/>
              </a:xfrm>
            </p:grpSpPr>
            <p:grpSp>
              <p:nvGrpSpPr>
                <p:cNvPr id="5137" name="Group 77"/>
                <p:cNvGrpSpPr>
                  <a:grpSpLocks noChangeAspect="1"/>
                </p:cNvGrpSpPr>
                <p:nvPr/>
              </p:nvGrpSpPr>
              <p:grpSpPr bwMode="auto">
                <a:xfrm>
                  <a:off x="1690" y="1385"/>
                  <a:ext cx="409" cy="257"/>
                  <a:chOff x="5783" y="3114"/>
                  <a:chExt cx="1148" cy="720"/>
                </a:xfrm>
              </p:grpSpPr>
              <p:sp>
                <p:nvSpPr>
                  <p:cNvPr id="5145" name="Oval 78"/>
                  <p:cNvSpPr>
                    <a:spLocks noChangeAspect="1" noChangeArrowheads="1"/>
                  </p:cNvSpPr>
                  <p:nvPr/>
                </p:nvSpPr>
                <p:spPr bwMode="auto">
                  <a:xfrm rot="-1102076">
                    <a:off x="5783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46" name="Oval 79"/>
                  <p:cNvSpPr>
                    <a:spLocks noChangeAspect="1" noChangeArrowheads="1"/>
                  </p:cNvSpPr>
                  <p:nvPr/>
                </p:nvSpPr>
                <p:spPr bwMode="auto">
                  <a:xfrm rot="1094570">
                    <a:off x="6370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47" name="AutoShape 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93" y="3591"/>
                    <a:ext cx="130" cy="180"/>
                  </a:xfrm>
                  <a:prstGeom prst="hexagon">
                    <a:avLst>
                      <a:gd name="adj" fmla="val 3076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48" name="AutoShape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9" y="3589"/>
                    <a:ext cx="130" cy="180"/>
                  </a:xfrm>
                  <a:prstGeom prst="hexagon">
                    <a:avLst>
                      <a:gd name="adj" fmla="val 3307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38" name="Group 82"/>
                <p:cNvGrpSpPr>
                  <a:grpSpLocks noChangeAspect="1"/>
                </p:cNvGrpSpPr>
                <p:nvPr/>
              </p:nvGrpSpPr>
              <p:grpSpPr bwMode="auto">
                <a:xfrm>
                  <a:off x="1966" y="1642"/>
                  <a:ext cx="133" cy="65"/>
                  <a:chOff x="6557" y="3834"/>
                  <a:chExt cx="374" cy="180"/>
                </a:xfrm>
              </p:grpSpPr>
              <p:sp>
                <p:nvSpPr>
                  <p:cNvPr id="5143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33" y="3906"/>
                    <a:ext cx="198" cy="9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44" name="Oval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57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139" name="Group 85"/>
                <p:cNvGrpSpPr>
                  <a:grpSpLocks noChangeAspect="1"/>
                </p:cNvGrpSpPr>
                <p:nvPr/>
              </p:nvGrpSpPr>
              <p:grpSpPr bwMode="auto">
                <a:xfrm>
                  <a:off x="1632" y="1642"/>
                  <a:ext cx="193" cy="76"/>
                  <a:chOff x="5622" y="3834"/>
                  <a:chExt cx="542" cy="213"/>
                </a:xfrm>
              </p:grpSpPr>
              <p:sp>
                <p:nvSpPr>
                  <p:cNvPr id="5140" name="Oval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66" y="3858"/>
                    <a:ext cx="198" cy="1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41" name="Oval 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06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42" name="Oval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2" y="3922"/>
                    <a:ext cx="227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5132" name="WordArt 89" descr="90%"/>
            <p:cNvSpPr>
              <a:spLocks noChangeArrowheads="1" noChangeShapeType="1" noTextEdit="1"/>
            </p:cNvSpPr>
            <p:nvPr/>
          </p:nvSpPr>
          <p:spPr bwMode="auto">
            <a:xfrm>
              <a:off x="1392" y="864"/>
              <a:ext cx="86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TUBLI!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0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95"/>
                  </p:tgtEl>
                </p:cond>
              </p:nextCondLst>
            </p:seq>
          </p:childTnLst>
        </p:cTn>
      </p:par>
    </p:tnLst>
    <p:bldLst>
      <p:bldP spid="82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4800600" y="1825762"/>
            <a:ext cx="4114800" cy="4924425"/>
            <a:chOff x="3024" y="1170"/>
            <a:chExt cx="2592" cy="3102"/>
          </a:xfrm>
        </p:grpSpPr>
        <p:pic>
          <p:nvPicPr>
            <p:cNvPr id="6219" name="Picture 4" descr="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816"/>
              <a:ext cx="45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0" name="Picture 5" descr="l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8" y="3111"/>
              <a:ext cx="654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1" name="Picture 6" descr="fo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" y="3686"/>
              <a:ext cx="97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2" name="Picture 7" descr="l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" y="3111"/>
              <a:ext cx="62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3" name="Picture 8" descr="ar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1"/>
              <a:ext cx="1016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4" name="Picture 9" descr="han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" y="2844"/>
              <a:ext cx="423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5" name="Picture 10" descr="arm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2085"/>
              <a:ext cx="1005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6" name="Picture 11" descr="foot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" y="3686"/>
              <a:ext cx="955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7" name="Picture 12" descr="body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" y="1951"/>
              <a:ext cx="988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8" name="Picture 13" descr="hair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7" y="1192"/>
              <a:ext cx="50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29" name="Picture 14" descr="hair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2" y="1170"/>
              <a:ext cx="51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30" name="Picture 15" descr="ear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9" y="1482"/>
              <a:ext cx="286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31" name="Picture 16" descr="ea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438"/>
              <a:ext cx="28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4353" name="Group 17"/>
          <p:cNvGrpSpPr>
            <a:grpSpLocks/>
          </p:cNvGrpSpPr>
          <p:nvPr/>
        </p:nvGrpSpPr>
        <p:grpSpPr bwMode="auto">
          <a:xfrm>
            <a:off x="5986463" y="1219200"/>
            <a:ext cx="1708150" cy="2090738"/>
            <a:chOff x="3771" y="768"/>
            <a:chExt cx="1076" cy="1317"/>
          </a:xfrm>
        </p:grpSpPr>
        <p:pic>
          <p:nvPicPr>
            <p:cNvPr id="6213" name="Picture 18" descr="hea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1259"/>
              <a:ext cx="103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14" name="Picture 19" descr="hat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768"/>
              <a:ext cx="1076" cy="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15" name="Picture 20" descr="mouth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7" y="1661"/>
              <a:ext cx="6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16" name="Picture 21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17" name="Picture 22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18" name="Picture 23" descr="nos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8" y="1560"/>
              <a:ext cx="19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60" name="AutoShape 24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457200"/>
          </a:xfrm>
          <a:prstGeom prst="rightArrow">
            <a:avLst>
              <a:gd name="adj1" fmla="val 43750"/>
              <a:gd name="adj2" fmla="val 60069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0" name="AutoShape 25" descr="90%"/>
          <p:cNvSpPr>
            <a:spLocks noChangeArrowheads="1"/>
          </p:cNvSpPr>
          <p:nvPr/>
        </p:nvSpPr>
        <p:spPr bwMode="auto">
          <a:xfrm>
            <a:off x="152400" y="152400"/>
            <a:ext cx="1066800" cy="6553200"/>
          </a:xfrm>
          <a:prstGeom prst="roundRect">
            <a:avLst>
              <a:gd name="adj" fmla="val 16667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51" name="WordArt 26"/>
          <p:cNvSpPr>
            <a:spLocks noChangeArrowheads="1" noChangeShapeType="1" noTextEdit="1"/>
          </p:cNvSpPr>
          <p:nvPr/>
        </p:nvSpPr>
        <p:spPr bwMode="auto">
          <a:xfrm rot="5400000">
            <a:off x="-2524125" y="2981325"/>
            <a:ext cx="6400800" cy="895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t-EE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/>
              </a:rPr>
              <a:t>KEHAOSAD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  <p:sp>
        <p:nvSpPr>
          <p:cNvPr id="6152" name="WordArt 27" descr="90%"/>
          <p:cNvSpPr>
            <a:spLocks noChangeArrowheads="1" noChangeShapeType="1" noTextEdit="1"/>
          </p:cNvSpPr>
          <p:nvPr/>
        </p:nvSpPr>
        <p:spPr bwMode="auto">
          <a:xfrm>
            <a:off x="1771651" y="304800"/>
            <a:ext cx="6934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NÄITA </a:t>
            </a:r>
            <a:r>
              <a:rPr lang="et-EE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PEA!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0000CC"/>
                </a:fgClr>
                <a:bgClr>
                  <a:srgbClr val="FFFFFF"/>
                </a:bgClr>
              </a:pattFill>
            </a:endParaRPr>
          </a:p>
        </p:txBody>
      </p:sp>
      <p:grpSp>
        <p:nvGrpSpPr>
          <p:cNvPr id="14364" name="Group 28"/>
          <p:cNvGrpSpPr>
            <a:grpSpLocks/>
          </p:cNvGrpSpPr>
          <p:nvPr/>
        </p:nvGrpSpPr>
        <p:grpSpPr bwMode="auto">
          <a:xfrm>
            <a:off x="1524000" y="4038600"/>
            <a:ext cx="3548063" cy="2727325"/>
            <a:chOff x="981" y="2554"/>
            <a:chExt cx="2235" cy="1718"/>
          </a:xfrm>
        </p:grpSpPr>
        <p:grpSp>
          <p:nvGrpSpPr>
            <p:cNvPr id="6183" name="Group 29"/>
            <p:cNvGrpSpPr>
              <a:grpSpLocks/>
            </p:cNvGrpSpPr>
            <p:nvPr/>
          </p:nvGrpSpPr>
          <p:grpSpPr bwMode="auto">
            <a:xfrm>
              <a:off x="981" y="2554"/>
              <a:ext cx="2235" cy="1718"/>
              <a:chOff x="1104" y="2448"/>
              <a:chExt cx="2235" cy="1718"/>
            </a:xfrm>
          </p:grpSpPr>
          <p:grpSp>
            <p:nvGrpSpPr>
              <p:cNvPr id="6185" name="Group 30"/>
              <p:cNvGrpSpPr>
                <a:grpSpLocks/>
              </p:cNvGrpSpPr>
              <p:nvPr/>
            </p:nvGrpSpPr>
            <p:grpSpPr bwMode="auto">
              <a:xfrm>
                <a:off x="1104" y="2448"/>
                <a:ext cx="1645" cy="1061"/>
                <a:chOff x="6183" y="774"/>
                <a:chExt cx="2992" cy="1980"/>
              </a:xfrm>
            </p:grpSpPr>
            <p:sp>
              <p:nvSpPr>
                <p:cNvPr id="6211" name="Oval 31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2" name="Oval 32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1320" dir="8480412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86" name="Group 33"/>
              <p:cNvGrpSpPr>
                <a:grpSpLocks/>
              </p:cNvGrpSpPr>
              <p:nvPr/>
            </p:nvGrpSpPr>
            <p:grpSpPr bwMode="auto">
              <a:xfrm rot="224620">
                <a:off x="2016" y="3264"/>
                <a:ext cx="690" cy="418"/>
                <a:chOff x="6183" y="774"/>
                <a:chExt cx="2992" cy="1980"/>
              </a:xfrm>
            </p:grpSpPr>
            <p:sp>
              <p:nvSpPr>
                <p:cNvPr id="6209" name="Oval 34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0322" dir="20493903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0" name="Oval 35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8392" dir="6708085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187" name="Oval 36"/>
              <p:cNvSpPr>
                <a:spLocks noChangeArrowheads="1"/>
              </p:cNvSpPr>
              <p:nvPr/>
            </p:nvSpPr>
            <p:spPr bwMode="auto">
              <a:xfrm>
                <a:off x="2544" y="3600"/>
                <a:ext cx="20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63500" dir="3187806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88" name="Group 37"/>
              <p:cNvGrpSpPr>
                <a:grpSpLocks/>
              </p:cNvGrpSpPr>
              <p:nvPr/>
            </p:nvGrpSpPr>
            <p:grpSpPr bwMode="auto">
              <a:xfrm>
                <a:off x="2688" y="3600"/>
                <a:ext cx="651" cy="566"/>
                <a:chOff x="9362" y="2735"/>
                <a:chExt cx="1627" cy="1414"/>
              </a:xfrm>
            </p:grpSpPr>
            <p:sp>
              <p:nvSpPr>
                <p:cNvPr id="6189" name="Freeform 38"/>
                <p:cNvSpPr>
                  <a:spLocks noChangeAspect="1"/>
                </p:cNvSpPr>
                <p:nvPr/>
              </p:nvSpPr>
              <p:spPr bwMode="auto">
                <a:xfrm>
                  <a:off x="9555" y="2735"/>
                  <a:ext cx="968" cy="258"/>
                </a:xfrm>
                <a:custGeom>
                  <a:avLst/>
                  <a:gdLst>
                    <a:gd name="T0" fmla="*/ 0 w 968"/>
                    <a:gd name="T1" fmla="*/ 93 h 258"/>
                    <a:gd name="T2" fmla="*/ 38 w 968"/>
                    <a:gd name="T3" fmla="*/ 53 h 258"/>
                    <a:gd name="T4" fmla="*/ 83 w 968"/>
                    <a:gd name="T5" fmla="*/ 18 h 258"/>
                    <a:gd name="T6" fmla="*/ 158 w 968"/>
                    <a:gd name="T7" fmla="*/ 3 h 258"/>
                    <a:gd name="T8" fmla="*/ 233 w 968"/>
                    <a:gd name="T9" fmla="*/ 10 h 258"/>
                    <a:gd name="T10" fmla="*/ 315 w 968"/>
                    <a:gd name="T11" fmla="*/ 63 h 258"/>
                    <a:gd name="T12" fmla="*/ 435 w 968"/>
                    <a:gd name="T13" fmla="*/ 183 h 258"/>
                    <a:gd name="T14" fmla="*/ 465 w 968"/>
                    <a:gd name="T15" fmla="*/ 258 h 258"/>
                    <a:gd name="T16" fmla="*/ 465 w 968"/>
                    <a:gd name="T17" fmla="*/ 183 h 258"/>
                    <a:gd name="T18" fmla="*/ 548 w 968"/>
                    <a:gd name="T19" fmla="*/ 70 h 258"/>
                    <a:gd name="T20" fmla="*/ 675 w 968"/>
                    <a:gd name="T21" fmla="*/ 40 h 258"/>
                    <a:gd name="T22" fmla="*/ 833 w 968"/>
                    <a:gd name="T23" fmla="*/ 78 h 258"/>
                    <a:gd name="T24" fmla="*/ 935 w 968"/>
                    <a:gd name="T25" fmla="*/ 141 h 258"/>
                    <a:gd name="T26" fmla="*/ 968 w 968"/>
                    <a:gd name="T27" fmla="*/ 168 h 25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968" h="258">
                      <a:moveTo>
                        <a:pt x="0" y="93"/>
                      </a:moveTo>
                      <a:cubicBezTo>
                        <a:pt x="6" y="88"/>
                        <a:pt x="24" y="65"/>
                        <a:pt x="38" y="53"/>
                      </a:cubicBezTo>
                      <a:cubicBezTo>
                        <a:pt x="52" y="41"/>
                        <a:pt x="63" y="26"/>
                        <a:pt x="83" y="18"/>
                      </a:cubicBezTo>
                      <a:cubicBezTo>
                        <a:pt x="103" y="10"/>
                        <a:pt x="133" y="4"/>
                        <a:pt x="158" y="3"/>
                      </a:cubicBezTo>
                      <a:cubicBezTo>
                        <a:pt x="183" y="2"/>
                        <a:pt x="207" y="0"/>
                        <a:pt x="233" y="10"/>
                      </a:cubicBezTo>
                      <a:cubicBezTo>
                        <a:pt x="259" y="20"/>
                        <a:pt x="281" y="34"/>
                        <a:pt x="315" y="63"/>
                      </a:cubicBezTo>
                      <a:cubicBezTo>
                        <a:pt x="349" y="92"/>
                        <a:pt x="410" y="151"/>
                        <a:pt x="435" y="183"/>
                      </a:cubicBezTo>
                      <a:cubicBezTo>
                        <a:pt x="460" y="215"/>
                        <a:pt x="460" y="258"/>
                        <a:pt x="465" y="258"/>
                      </a:cubicBezTo>
                      <a:cubicBezTo>
                        <a:pt x="470" y="258"/>
                        <a:pt x="451" y="214"/>
                        <a:pt x="465" y="183"/>
                      </a:cubicBezTo>
                      <a:cubicBezTo>
                        <a:pt x="479" y="152"/>
                        <a:pt x="513" y="94"/>
                        <a:pt x="548" y="70"/>
                      </a:cubicBezTo>
                      <a:cubicBezTo>
                        <a:pt x="583" y="46"/>
                        <a:pt x="628" y="39"/>
                        <a:pt x="675" y="40"/>
                      </a:cubicBezTo>
                      <a:cubicBezTo>
                        <a:pt x="722" y="41"/>
                        <a:pt x="790" y="61"/>
                        <a:pt x="833" y="78"/>
                      </a:cubicBezTo>
                      <a:cubicBezTo>
                        <a:pt x="876" y="95"/>
                        <a:pt x="913" y="126"/>
                        <a:pt x="935" y="141"/>
                      </a:cubicBezTo>
                      <a:cubicBezTo>
                        <a:pt x="957" y="156"/>
                        <a:pt x="961" y="163"/>
                        <a:pt x="968" y="168"/>
                      </a:cubicBez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6190" name="Group 39"/>
                <p:cNvGrpSpPr>
                  <a:grpSpLocks/>
                </p:cNvGrpSpPr>
                <p:nvPr/>
              </p:nvGrpSpPr>
              <p:grpSpPr bwMode="auto">
                <a:xfrm>
                  <a:off x="9362" y="2957"/>
                  <a:ext cx="1627" cy="1192"/>
                  <a:chOff x="9362" y="2957"/>
                  <a:chExt cx="1627" cy="1192"/>
                </a:xfrm>
              </p:grpSpPr>
              <p:grpSp>
                <p:nvGrpSpPr>
                  <p:cNvPr id="6191" name="Group 4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474" y="3439"/>
                    <a:ext cx="515" cy="710"/>
                    <a:chOff x="6867" y="3654"/>
                    <a:chExt cx="577" cy="795"/>
                  </a:xfrm>
                </p:grpSpPr>
                <p:sp>
                  <p:nvSpPr>
                    <p:cNvPr id="6204" name="Freeform 4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867" y="3654"/>
                      <a:ext cx="374" cy="540"/>
                    </a:xfrm>
                    <a:custGeom>
                      <a:avLst/>
                      <a:gdLst>
                        <a:gd name="T0" fmla="*/ 0 w 374"/>
                        <a:gd name="T1" fmla="*/ 0 h 540"/>
                        <a:gd name="T2" fmla="*/ 374 w 374"/>
                        <a:gd name="T3" fmla="*/ 360 h 540"/>
                        <a:gd name="T4" fmla="*/ 374 w 374"/>
                        <a:gd name="T5" fmla="*/ 54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540">
                          <a:moveTo>
                            <a:pt x="0" y="0"/>
                          </a:moveTo>
                          <a:lnTo>
                            <a:pt x="374" y="360"/>
                          </a:lnTo>
                          <a:lnTo>
                            <a:pt x="374" y="5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5" name="Freeform 4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079" y="4178"/>
                      <a:ext cx="170" cy="95"/>
                    </a:xfrm>
                    <a:custGeom>
                      <a:avLst/>
                      <a:gdLst>
                        <a:gd name="T0" fmla="*/ 77 w 374"/>
                        <a:gd name="T1" fmla="*/ 0 h 210"/>
                        <a:gd name="T2" fmla="*/ 39 w 374"/>
                        <a:gd name="T3" fmla="*/ 37 h 210"/>
                        <a:gd name="T4" fmla="*/ 0 w 374"/>
                        <a:gd name="T5" fmla="*/ 37 h 21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210">
                          <a:moveTo>
                            <a:pt x="374" y="0"/>
                          </a:moveTo>
                          <a:cubicBezTo>
                            <a:pt x="311" y="75"/>
                            <a:pt x="249" y="150"/>
                            <a:pt x="187" y="180"/>
                          </a:cubicBezTo>
                          <a:cubicBezTo>
                            <a:pt x="125" y="210"/>
                            <a:pt x="62" y="195"/>
                            <a:pt x="0" y="18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6" name="Freeform 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46" y="4194"/>
                      <a:ext cx="102" cy="255"/>
                    </a:xfrm>
                    <a:custGeom>
                      <a:avLst/>
                      <a:gdLst>
                        <a:gd name="T0" fmla="*/ 0 w 218"/>
                        <a:gd name="T1" fmla="*/ 0 h 540"/>
                        <a:gd name="T2" fmla="*/ 41 w 218"/>
                        <a:gd name="T3" fmla="*/ 80 h 540"/>
                        <a:gd name="T4" fmla="*/ 41 w 218"/>
                        <a:gd name="T5" fmla="*/ 12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8" h="540">
                          <a:moveTo>
                            <a:pt x="0" y="0"/>
                          </a:moveTo>
                          <a:cubicBezTo>
                            <a:pt x="78" y="135"/>
                            <a:pt x="156" y="270"/>
                            <a:pt x="187" y="360"/>
                          </a:cubicBezTo>
                          <a:cubicBezTo>
                            <a:pt x="218" y="450"/>
                            <a:pt x="202" y="495"/>
                            <a:pt x="187" y="54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7" name="Line 4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249" y="4178"/>
                      <a:ext cx="187" cy="1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8" name="Line 45"/>
                    <p:cNvSpPr>
                      <a:spLocks noChangeAspect="1" noChangeShapeType="1"/>
                    </p:cNvSpPr>
                    <p:nvPr/>
                  </p:nvSpPr>
                  <p:spPr bwMode="auto">
                    <a:xfrm rot="600000">
                      <a:off x="7257" y="4202"/>
                      <a:ext cx="1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92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506" y="2957"/>
                    <a:ext cx="1025" cy="643"/>
                    <a:chOff x="5783" y="3114"/>
                    <a:chExt cx="1148" cy="720"/>
                  </a:xfrm>
                </p:grpSpPr>
                <p:sp>
                  <p:nvSpPr>
                    <p:cNvPr id="6200" name="Oval 47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102076">
                      <a:off x="5783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1" name="Oval 48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94570">
                      <a:off x="6370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2" name="AutoShape 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93" y="3591"/>
                      <a:ext cx="130" cy="180"/>
                    </a:xfrm>
                    <a:prstGeom prst="hexagon">
                      <a:avLst>
                        <a:gd name="adj" fmla="val 3076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203" name="AutoShape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9" y="3589"/>
                      <a:ext cx="130" cy="180"/>
                    </a:xfrm>
                    <a:prstGeom prst="hexagon">
                      <a:avLst>
                        <a:gd name="adj" fmla="val 3307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93" name="Group 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197" y="3600"/>
                    <a:ext cx="334" cy="161"/>
                    <a:chOff x="6557" y="3834"/>
                    <a:chExt cx="374" cy="180"/>
                  </a:xfrm>
                </p:grpSpPr>
                <p:sp>
                  <p:nvSpPr>
                    <p:cNvPr id="6198" name="Oval 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33" y="3906"/>
                      <a:ext cx="198" cy="9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99" name="Oval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57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6194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362" y="3600"/>
                    <a:ext cx="484" cy="190"/>
                    <a:chOff x="5622" y="3834"/>
                    <a:chExt cx="542" cy="213"/>
                  </a:xfrm>
                </p:grpSpPr>
                <p:sp>
                  <p:nvSpPr>
                    <p:cNvPr id="6195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66" y="3858"/>
                      <a:ext cx="198" cy="1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96" name="Oval 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806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197" name="Oval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622" y="3922"/>
                      <a:ext cx="227" cy="1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6184" name="WordArt 58" descr="90%"/>
            <p:cNvSpPr>
              <a:spLocks noChangeArrowheads="1" noChangeShapeType="1" noTextEdit="1"/>
            </p:cNvSpPr>
            <p:nvPr/>
          </p:nvSpPr>
          <p:spPr bwMode="auto">
            <a:xfrm>
              <a:off x="1104" y="2880"/>
              <a:ext cx="1248" cy="52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t-E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VALE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14395" name="Group 59"/>
          <p:cNvGrpSpPr>
            <a:grpSpLocks/>
          </p:cNvGrpSpPr>
          <p:nvPr/>
        </p:nvGrpSpPr>
        <p:grpSpPr bwMode="auto">
          <a:xfrm>
            <a:off x="2590800" y="1524000"/>
            <a:ext cx="1371600" cy="1355725"/>
            <a:chOff x="1392" y="864"/>
            <a:chExt cx="864" cy="854"/>
          </a:xfrm>
        </p:grpSpPr>
        <p:grpSp>
          <p:nvGrpSpPr>
            <p:cNvPr id="6155" name="Group 60"/>
            <p:cNvGrpSpPr>
              <a:grpSpLocks/>
            </p:cNvGrpSpPr>
            <p:nvPr/>
          </p:nvGrpSpPr>
          <p:grpSpPr bwMode="auto">
            <a:xfrm>
              <a:off x="1428" y="1248"/>
              <a:ext cx="828" cy="470"/>
              <a:chOff x="1476" y="1248"/>
              <a:chExt cx="828" cy="470"/>
            </a:xfrm>
          </p:grpSpPr>
          <p:sp>
            <p:nvSpPr>
              <p:cNvPr id="6157" name="Freeform 61"/>
              <p:cNvSpPr>
                <a:spLocks noChangeAspect="1"/>
              </p:cNvSpPr>
              <p:nvPr/>
            </p:nvSpPr>
            <p:spPr bwMode="auto">
              <a:xfrm>
                <a:off x="1709" y="1295"/>
                <a:ext cx="387" cy="104"/>
              </a:xfrm>
              <a:custGeom>
                <a:avLst/>
                <a:gdLst>
                  <a:gd name="T0" fmla="*/ 0 w 387"/>
                  <a:gd name="T1" fmla="*/ 38 h 104"/>
                  <a:gd name="T2" fmla="*/ 51 w 387"/>
                  <a:gd name="T3" fmla="*/ 5 h 104"/>
                  <a:gd name="T4" fmla="*/ 93 w 387"/>
                  <a:gd name="T5" fmla="*/ 5 h 104"/>
                  <a:gd name="T6" fmla="*/ 126 w 387"/>
                  <a:gd name="T7" fmla="*/ 26 h 104"/>
                  <a:gd name="T8" fmla="*/ 174 w 387"/>
                  <a:gd name="T9" fmla="*/ 74 h 104"/>
                  <a:gd name="T10" fmla="*/ 186 w 387"/>
                  <a:gd name="T11" fmla="*/ 104 h 104"/>
                  <a:gd name="T12" fmla="*/ 186 w 387"/>
                  <a:gd name="T13" fmla="*/ 74 h 104"/>
                  <a:gd name="T14" fmla="*/ 231 w 387"/>
                  <a:gd name="T15" fmla="*/ 29 h 104"/>
                  <a:gd name="T16" fmla="*/ 279 w 387"/>
                  <a:gd name="T17" fmla="*/ 13 h 104"/>
                  <a:gd name="T18" fmla="*/ 327 w 387"/>
                  <a:gd name="T19" fmla="*/ 25 h 104"/>
                  <a:gd name="T20" fmla="*/ 374 w 387"/>
                  <a:gd name="T21" fmla="*/ 57 h 104"/>
                  <a:gd name="T22" fmla="*/ 387 w 387"/>
                  <a:gd name="T23" fmla="*/ 68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7" h="104">
                    <a:moveTo>
                      <a:pt x="0" y="38"/>
                    </a:moveTo>
                    <a:cubicBezTo>
                      <a:pt x="9" y="33"/>
                      <a:pt x="36" y="10"/>
                      <a:pt x="51" y="5"/>
                    </a:cubicBezTo>
                    <a:cubicBezTo>
                      <a:pt x="66" y="0"/>
                      <a:pt x="81" y="2"/>
                      <a:pt x="93" y="5"/>
                    </a:cubicBezTo>
                    <a:cubicBezTo>
                      <a:pt x="104" y="9"/>
                      <a:pt x="112" y="15"/>
                      <a:pt x="126" y="26"/>
                    </a:cubicBezTo>
                    <a:cubicBezTo>
                      <a:pt x="140" y="38"/>
                      <a:pt x="164" y="61"/>
                      <a:pt x="174" y="74"/>
                    </a:cubicBezTo>
                    <a:cubicBezTo>
                      <a:pt x="184" y="87"/>
                      <a:pt x="184" y="104"/>
                      <a:pt x="186" y="104"/>
                    </a:cubicBezTo>
                    <a:cubicBezTo>
                      <a:pt x="188" y="104"/>
                      <a:pt x="179" y="86"/>
                      <a:pt x="186" y="74"/>
                    </a:cubicBezTo>
                    <a:cubicBezTo>
                      <a:pt x="193" y="62"/>
                      <a:pt x="216" y="39"/>
                      <a:pt x="231" y="29"/>
                    </a:cubicBezTo>
                    <a:cubicBezTo>
                      <a:pt x="246" y="19"/>
                      <a:pt x="263" y="14"/>
                      <a:pt x="279" y="13"/>
                    </a:cubicBezTo>
                    <a:cubicBezTo>
                      <a:pt x="295" y="12"/>
                      <a:pt x="311" y="18"/>
                      <a:pt x="327" y="25"/>
                    </a:cubicBezTo>
                    <a:cubicBezTo>
                      <a:pt x="343" y="32"/>
                      <a:pt x="364" y="50"/>
                      <a:pt x="374" y="57"/>
                    </a:cubicBezTo>
                    <a:cubicBezTo>
                      <a:pt x="384" y="64"/>
                      <a:pt x="384" y="66"/>
                      <a:pt x="387" y="68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58" name="Group 62"/>
              <p:cNvGrpSpPr>
                <a:grpSpLocks noChangeAspect="1"/>
              </p:cNvGrpSpPr>
              <p:nvPr/>
            </p:nvGrpSpPr>
            <p:grpSpPr bwMode="auto">
              <a:xfrm flipH="1" flipV="1">
                <a:off x="1476" y="1254"/>
                <a:ext cx="252" cy="330"/>
                <a:chOff x="6867" y="3654"/>
                <a:chExt cx="577" cy="795"/>
              </a:xfrm>
            </p:grpSpPr>
            <p:sp>
              <p:nvSpPr>
                <p:cNvPr id="6178" name="Freeform 63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9" name="Freeform 64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0" name="Freeform 65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1" name="Line 66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2" name="Line 67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59" name="Group 68"/>
              <p:cNvGrpSpPr>
                <a:grpSpLocks noChangeAspect="1"/>
              </p:cNvGrpSpPr>
              <p:nvPr/>
            </p:nvGrpSpPr>
            <p:grpSpPr bwMode="auto">
              <a:xfrm rot="523402" flipV="1">
                <a:off x="2064" y="1248"/>
                <a:ext cx="240" cy="384"/>
                <a:chOff x="6867" y="3654"/>
                <a:chExt cx="577" cy="795"/>
              </a:xfrm>
            </p:grpSpPr>
            <p:sp>
              <p:nvSpPr>
                <p:cNvPr id="6173" name="Freeform 69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4" name="Freeform 70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5" name="Freeform 71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6" name="Line 72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7" name="Line 73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160" name="Group 74"/>
              <p:cNvGrpSpPr>
                <a:grpSpLocks/>
              </p:cNvGrpSpPr>
              <p:nvPr/>
            </p:nvGrpSpPr>
            <p:grpSpPr bwMode="auto">
              <a:xfrm>
                <a:off x="1632" y="1385"/>
                <a:ext cx="467" cy="333"/>
                <a:chOff x="1632" y="1385"/>
                <a:chExt cx="467" cy="333"/>
              </a:xfrm>
            </p:grpSpPr>
            <p:grpSp>
              <p:nvGrpSpPr>
                <p:cNvPr id="6161" name="Group 75"/>
                <p:cNvGrpSpPr>
                  <a:grpSpLocks noChangeAspect="1"/>
                </p:cNvGrpSpPr>
                <p:nvPr/>
              </p:nvGrpSpPr>
              <p:grpSpPr bwMode="auto">
                <a:xfrm>
                  <a:off x="1690" y="1385"/>
                  <a:ext cx="409" cy="257"/>
                  <a:chOff x="5783" y="3114"/>
                  <a:chExt cx="1148" cy="720"/>
                </a:xfrm>
              </p:grpSpPr>
              <p:sp>
                <p:nvSpPr>
                  <p:cNvPr id="6169" name="Oval 76"/>
                  <p:cNvSpPr>
                    <a:spLocks noChangeAspect="1" noChangeArrowheads="1"/>
                  </p:cNvSpPr>
                  <p:nvPr/>
                </p:nvSpPr>
                <p:spPr bwMode="auto">
                  <a:xfrm rot="-1102076">
                    <a:off x="5783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70" name="Oval 77"/>
                  <p:cNvSpPr>
                    <a:spLocks noChangeAspect="1" noChangeArrowheads="1"/>
                  </p:cNvSpPr>
                  <p:nvPr/>
                </p:nvSpPr>
                <p:spPr bwMode="auto">
                  <a:xfrm rot="1094570">
                    <a:off x="6370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71" name="AutoShap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93" y="3591"/>
                    <a:ext cx="130" cy="180"/>
                  </a:xfrm>
                  <a:prstGeom prst="hexagon">
                    <a:avLst>
                      <a:gd name="adj" fmla="val 3076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72" name="AutoShap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9" y="3589"/>
                    <a:ext cx="130" cy="180"/>
                  </a:xfrm>
                  <a:prstGeom prst="hexagon">
                    <a:avLst>
                      <a:gd name="adj" fmla="val 3307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62" name="Group 80"/>
                <p:cNvGrpSpPr>
                  <a:grpSpLocks noChangeAspect="1"/>
                </p:cNvGrpSpPr>
                <p:nvPr/>
              </p:nvGrpSpPr>
              <p:grpSpPr bwMode="auto">
                <a:xfrm>
                  <a:off x="1966" y="1642"/>
                  <a:ext cx="133" cy="65"/>
                  <a:chOff x="6557" y="3834"/>
                  <a:chExt cx="374" cy="180"/>
                </a:xfrm>
              </p:grpSpPr>
              <p:sp>
                <p:nvSpPr>
                  <p:cNvPr id="6167" name="Oval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33" y="3906"/>
                    <a:ext cx="198" cy="9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8" name="Oval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57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6163" name="Group 83"/>
                <p:cNvGrpSpPr>
                  <a:grpSpLocks noChangeAspect="1"/>
                </p:cNvGrpSpPr>
                <p:nvPr/>
              </p:nvGrpSpPr>
              <p:grpSpPr bwMode="auto">
                <a:xfrm>
                  <a:off x="1632" y="1642"/>
                  <a:ext cx="193" cy="76"/>
                  <a:chOff x="5622" y="3834"/>
                  <a:chExt cx="542" cy="213"/>
                </a:xfrm>
              </p:grpSpPr>
              <p:sp>
                <p:nvSpPr>
                  <p:cNvPr id="6164" name="Oval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66" y="3858"/>
                    <a:ext cx="198" cy="1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5" name="Oval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06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166" name="Oval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2" y="3922"/>
                    <a:ext cx="227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6156" name="WordArt 87" descr="90%"/>
            <p:cNvSpPr>
              <a:spLocks noChangeArrowheads="1" noChangeShapeType="1" noTextEdit="1"/>
            </p:cNvSpPr>
            <p:nvPr/>
          </p:nvSpPr>
          <p:spPr bwMode="auto">
            <a:xfrm>
              <a:off x="1392" y="864"/>
              <a:ext cx="86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TUBLI!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5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4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39"/>
                  </p:tgtEl>
                </p:cond>
              </p:nextCondLst>
            </p:seq>
          </p:childTnLst>
        </p:cTn>
      </p:par>
    </p:tnLst>
    <p:bldLst>
      <p:bldP spid="143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5472113" y="1857375"/>
            <a:ext cx="2676525" cy="1266825"/>
            <a:chOff x="3447" y="1170"/>
            <a:chExt cx="1686" cy="798"/>
          </a:xfrm>
        </p:grpSpPr>
        <p:grpSp>
          <p:nvGrpSpPr>
            <p:cNvPr id="7252" name="Group 4"/>
            <p:cNvGrpSpPr>
              <a:grpSpLocks/>
            </p:cNvGrpSpPr>
            <p:nvPr/>
          </p:nvGrpSpPr>
          <p:grpSpPr bwMode="auto">
            <a:xfrm>
              <a:off x="3447" y="1192"/>
              <a:ext cx="500" cy="776"/>
              <a:chOff x="3447" y="1192"/>
              <a:chExt cx="500" cy="776"/>
            </a:xfrm>
          </p:grpSpPr>
          <p:pic>
            <p:nvPicPr>
              <p:cNvPr id="7256" name="Picture 5" descr="hai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7" y="1192"/>
                <a:ext cx="500" cy="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57" name="Picture 6" descr="ear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39" y="1482"/>
                <a:ext cx="286" cy="3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253" name="Group 7"/>
            <p:cNvGrpSpPr>
              <a:grpSpLocks/>
            </p:cNvGrpSpPr>
            <p:nvPr/>
          </p:nvGrpSpPr>
          <p:grpSpPr bwMode="auto">
            <a:xfrm>
              <a:off x="4622" y="1170"/>
              <a:ext cx="511" cy="775"/>
              <a:chOff x="4622" y="1170"/>
              <a:chExt cx="511" cy="775"/>
            </a:xfrm>
          </p:grpSpPr>
          <p:pic>
            <p:nvPicPr>
              <p:cNvPr id="7254" name="Picture 8" descr="hair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22" y="1170"/>
                <a:ext cx="511" cy="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255" name="Picture 9" descr="ear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49" y="1438"/>
                <a:ext cx="286" cy="3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4800600" y="1219200"/>
            <a:ext cx="4114800" cy="5562600"/>
            <a:chOff x="3024" y="768"/>
            <a:chExt cx="2592" cy="3504"/>
          </a:xfrm>
        </p:grpSpPr>
        <p:pic>
          <p:nvPicPr>
            <p:cNvPr id="7237" name="Picture 11" descr="han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816"/>
              <a:ext cx="45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38" name="Picture 12" descr="le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8" y="3111"/>
              <a:ext cx="654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39" name="Picture 13" descr="foot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" y="3686"/>
              <a:ext cx="97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0" name="Picture 14" descr="le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" y="3111"/>
              <a:ext cx="62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1" name="Picture 15" descr="arm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1"/>
              <a:ext cx="1016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2" name="Picture 16" descr="hand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" y="2844"/>
              <a:ext cx="423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3" name="Picture 17" descr="arm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2085"/>
              <a:ext cx="1005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4" name="Picture 18" descr="foot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" y="3686"/>
              <a:ext cx="955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5" name="Picture 19" descr="body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" y="1951"/>
              <a:ext cx="988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6" name="Picture 20" descr="hea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1259"/>
              <a:ext cx="103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7" name="Picture 21" descr="hat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768"/>
              <a:ext cx="1076" cy="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8" name="Picture 22" descr="mouth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7" y="1661"/>
              <a:ext cx="6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49" name="Picture 23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0" name="Picture 24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51" name="Picture 25" descr="nos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8" y="1560"/>
              <a:ext cx="19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66" name="AutoShape 26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457200"/>
          </a:xfrm>
          <a:prstGeom prst="rightArrow">
            <a:avLst>
              <a:gd name="adj1" fmla="val 43750"/>
              <a:gd name="adj2" fmla="val 60069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4" name="AutoShape 27" descr="90%"/>
          <p:cNvSpPr>
            <a:spLocks noChangeArrowheads="1"/>
          </p:cNvSpPr>
          <p:nvPr/>
        </p:nvSpPr>
        <p:spPr bwMode="auto">
          <a:xfrm>
            <a:off x="152400" y="152400"/>
            <a:ext cx="1066800" cy="6553200"/>
          </a:xfrm>
          <a:prstGeom prst="roundRect">
            <a:avLst>
              <a:gd name="adj" fmla="val 16667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5" name="WordArt 28"/>
          <p:cNvSpPr>
            <a:spLocks noChangeArrowheads="1" noChangeShapeType="1" noTextEdit="1"/>
          </p:cNvSpPr>
          <p:nvPr/>
        </p:nvSpPr>
        <p:spPr bwMode="auto">
          <a:xfrm rot="5400000">
            <a:off x="-2524125" y="2981325"/>
            <a:ext cx="6400800" cy="895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t-EE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/>
              </a:rPr>
              <a:t>KEHAOSAD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  <p:sp>
        <p:nvSpPr>
          <p:cNvPr id="7176" name="WordArt 29" descr="90%"/>
          <p:cNvSpPr>
            <a:spLocks noChangeArrowheads="1" noChangeShapeType="1" noTextEdit="1"/>
          </p:cNvSpPr>
          <p:nvPr/>
        </p:nvSpPr>
        <p:spPr bwMode="auto">
          <a:xfrm>
            <a:off x="1524000" y="304800"/>
            <a:ext cx="7467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NÄITA </a:t>
            </a:r>
            <a:r>
              <a:rPr lang="et-EE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JUUKSED!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0000CC"/>
                </a:fgClr>
                <a:bgClr>
                  <a:srgbClr val="FFFFFF"/>
                </a:bgClr>
              </a:pattFill>
            </a:endParaRPr>
          </a:p>
        </p:txBody>
      </p:sp>
      <p:grpSp>
        <p:nvGrpSpPr>
          <p:cNvPr id="10270" name="Group 30"/>
          <p:cNvGrpSpPr>
            <a:grpSpLocks/>
          </p:cNvGrpSpPr>
          <p:nvPr/>
        </p:nvGrpSpPr>
        <p:grpSpPr bwMode="auto">
          <a:xfrm>
            <a:off x="1524000" y="4038600"/>
            <a:ext cx="3548063" cy="2727325"/>
            <a:chOff x="981" y="2554"/>
            <a:chExt cx="2235" cy="1718"/>
          </a:xfrm>
        </p:grpSpPr>
        <p:grpSp>
          <p:nvGrpSpPr>
            <p:cNvPr id="7207" name="Group 31"/>
            <p:cNvGrpSpPr>
              <a:grpSpLocks/>
            </p:cNvGrpSpPr>
            <p:nvPr/>
          </p:nvGrpSpPr>
          <p:grpSpPr bwMode="auto">
            <a:xfrm>
              <a:off x="981" y="2554"/>
              <a:ext cx="2235" cy="1718"/>
              <a:chOff x="1104" y="2448"/>
              <a:chExt cx="2235" cy="1718"/>
            </a:xfrm>
          </p:grpSpPr>
          <p:grpSp>
            <p:nvGrpSpPr>
              <p:cNvPr id="7209" name="Group 32"/>
              <p:cNvGrpSpPr>
                <a:grpSpLocks/>
              </p:cNvGrpSpPr>
              <p:nvPr/>
            </p:nvGrpSpPr>
            <p:grpSpPr bwMode="auto">
              <a:xfrm>
                <a:off x="1104" y="2448"/>
                <a:ext cx="1645" cy="1061"/>
                <a:chOff x="6183" y="774"/>
                <a:chExt cx="2992" cy="1980"/>
              </a:xfrm>
            </p:grpSpPr>
            <p:sp>
              <p:nvSpPr>
                <p:cNvPr id="7235" name="Oval 33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6" name="Oval 34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1320" dir="8480412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210" name="Group 35"/>
              <p:cNvGrpSpPr>
                <a:grpSpLocks/>
              </p:cNvGrpSpPr>
              <p:nvPr/>
            </p:nvGrpSpPr>
            <p:grpSpPr bwMode="auto">
              <a:xfrm rot="224620">
                <a:off x="2016" y="3264"/>
                <a:ext cx="690" cy="418"/>
                <a:chOff x="6183" y="774"/>
                <a:chExt cx="2992" cy="1980"/>
              </a:xfrm>
            </p:grpSpPr>
            <p:sp>
              <p:nvSpPr>
                <p:cNvPr id="7233" name="Oval 36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0322" dir="20493903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4" name="Oval 37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8392" dir="6708085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211" name="Oval 38"/>
              <p:cNvSpPr>
                <a:spLocks noChangeArrowheads="1"/>
              </p:cNvSpPr>
              <p:nvPr/>
            </p:nvSpPr>
            <p:spPr bwMode="auto">
              <a:xfrm>
                <a:off x="2544" y="3600"/>
                <a:ext cx="20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63500" dir="3187806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212" name="Group 39"/>
              <p:cNvGrpSpPr>
                <a:grpSpLocks/>
              </p:cNvGrpSpPr>
              <p:nvPr/>
            </p:nvGrpSpPr>
            <p:grpSpPr bwMode="auto">
              <a:xfrm>
                <a:off x="2688" y="3600"/>
                <a:ext cx="651" cy="566"/>
                <a:chOff x="9362" y="2735"/>
                <a:chExt cx="1627" cy="1414"/>
              </a:xfrm>
            </p:grpSpPr>
            <p:sp>
              <p:nvSpPr>
                <p:cNvPr id="7213" name="Freeform 40"/>
                <p:cNvSpPr>
                  <a:spLocks noChangeAspect="1"/>
                </p:cNvSpPr>
                <p:nvPr/>
              </p:nvSpPr>
              <p:spPr bwMode="auto">
                <a:xfrm>
                  <a:off x="9555" y="2735"/>
                  <a:ext cx="968" cy="258"/>
                </a:xfrm>
                <a:custGeom>
                  <a:avLst/>
                  <a:gdLst>
                    <a:gd name="T0" fmla="*/ 0 w 968"/>
                    <a:gd name="T1" fmla="*/ 93 h 258"/>
                    <a:gd name="T2" fmla="*/ 38 w 968"/>
                    <a:gd name="T3" fmla="*/ 53 h 258"/>
                    <a:gd name="T4" fmla="*/ 83 w 968"/>
                    <a:gd name="T5" fmla="*/ 18 h 258"/>
                    <a:gd name="T6" fmla="*/ 158 w 968"/>
                    <a:gd name="T7" fmla="*/ 3 h 258"/>
                    <a:gd name="T8" fmla="*/ 233 w 968"/>
                    <a:gd name="T9" fmla="*/ 10 h 258"/>
                    <a:gd name="T10" fmla="*/ 315 w 968"/>
                    <a:gd name="T11" fmla="*/ 63 h 258"/>
                    <a:gd name="T12" fmla="*/ 435 w 968"/>
                    <a:gd name="T13" fmla="*/ 183 h 258"/>
                    <a:gd name="T14" fmla="*/ 465 w 968"/>
                    <a:gd name="T15" fmla="*/ 258 h 258"/>
                    <a:gd name="T16" fmla="*/ 465 w 968"/>
                    <a:gd name="T17" fmla="*/ 183 h 258"/>
                    <a:gd name="T18" fmla="*/ 548 w 968"/>
                    <a:gd name="T19" fmla="*/ 70 h 258"/>
                    <a:gd name="T20" fmla="*/ 675 w 968"/>
                    <a:gd name="T21" fmla="*/ 40 h 258"/>
                    <a:gd name="T22" fmla="*/ 833 w 968"/>
                    <a:gd name="T23" fmla="*/ 78 h 258"/>
                    <a:gd name="T24" fmla="*/ 935 w 968"/>
                    <a:gd name="T25" fmla="*/ 141 h 258"/>
                    <a:gd name="T26" fmla="*/ 968 w 968"/>
                    <a:gd name="T27" fmla="*/ 168 h 25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968" h="258">
                      <a:moveTo>
                        <a:pt x="0" y="93"/>
                      </a:moveTo>
                      <a:cubicBezTo>
                        <a:pt x="6" y="88"/>
                        <a:pt x="24" y="65"/>
                        <a:pt x="38" y="53"/>
                      </a:cubicBezTo>
                      <a:cubicBezTo>
                        <a:pt x="52" y="41"/>
                        <a:pt x="63" y="26"/>
                        <a:pt x="83" y="18"/>
                      </a:cubicBezTo>
                      <a:cubicBezTo>
                        <a:pt x="103" y="10"/>
                        <a:pt x="133" y="4"/>
                        <a:pt x="158" y="3"/>
                      </a:cubicBezTo>
                      <a:cubicBezTo>
                        <a:pt x="183" y="2"/>
                        <a:pt x="207" y="0"/>
                        <a:pt x="233" y="10"/>
                      </a:cubicBezTo>
                      <a:cubicBezTo>
                        <a:pt x="259" y="20"/>
                        <a:pt x="281" y="34"/>
                        <a:pt x="315" y="63"/>
                      </a:cubicBezTo>
                      <a:cubicBezTo>
                        <a:pt x="349" y="92"/>
                        <a:pt x="410" y="151"/>
                        <a:pt x="435" y="183"/>
                      </a:cubicBezTo>
                      <a:cubicBezTo>
                        <a:pt x="460" y="215"/>
                        <a:pt x="460" y="258"/>
                        <a:pt x="465" y="258"/>
                      </a:cubicBezTo>
                      <a:cubicBezTo>
                        <a:pt x="470" y="258"/>
                        <a:pt x="451" y="214"/>
                        <a:pt x="465" y="183"/>
                      </a:cubicBezTo>
                      <a:cubicBezTo>
                        <a:pt x="479" y="152"/>
                        <a:pt x="513" y="94"/>
                        <a:pt x="548" y="70"/>
                      </a:cubicBezTo>
                      <a:cubicBezTo>
                        <a:pt x="583" y="46"/>
                        <a:pt x="628" y="39"/>
                        <a:pt x="675" y="40"/>
                      </a:cubicBezTo>
                      <a:cubicBezTo>
                        <a:pt x="722" y="41"/>
                        <a:pt x="790" y="61"/>
                        <a:pt x="833" y="78"/>
                      </a:cubicBezTo>
                      <a:cubicBezTo>
                        <a:pt x="876" y="95"/>
                        <a:pt x="913" y="126"/>
                        <a:pt x="935" y="141"/>
                      </a:cubicBezTo>
                      <a:cubicBezTo>
                        <a:pt x="957" y="156"/>
                        <a:pt x="961" y="163"/>
                        <a:pt x="968" y="168"/>
                      </a:cubicBez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214" name="Group 41"/>
                <p:cNvGrpSpPr>
                  <a:grpSpLocks/>
                </p:cNvGrpSpPr>
                <p:nvPr/>
              </p:nvGrpSpPr>
              <p:grpSpPr bwMode="auto">
                <a:xfrm>
                  <a:off x="9362" y="2957"/>
                  <a:ext cx="1627" cy="1192"/>
                  <a:chOff x="9362" y="2957"/>
                  <a:chExt cx="1627" cy="1192"/>
                </a:xfrm>
              </p:grpSpPr>
              <p:grpSp>
                <p:nvGrpSpPr>
                  <p:cNvPr id="7215" name="Group 4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474" y="3439"/>
                    <a:ext cx="515" cy="710"/>
                    <a:chOff x="6867" y="3654"/>
                    <a:chExt cx="577" cy="795"/>
                  </a:xfrm>
                </p:grpSpPr>
                <p:sp>
                  <p:nvSpPr>
                    <p:cNvPr id="7228" name="Freeform 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867" y="3654"/>
                      <a:ext cx="374" cy="540"/>
                    </a:xfrm>
                    <a:custGeom>
                      <a:avLst/>
                      <a:gdLst>
                        <a:gd name="T0" fmla="*/ 0 w 374"/>
                        <a:gd name="T1" fmla="*/ 0 h 540"/>
                        <a:gd name="T2" fmla="*/ 374 w 374"/>
                        <a:gd name="T3" fmla="*/ 360 h 540"/>
                        <a:gd name="T4" fmla="*/ 374 w 374"/>
                        <a:gd name="T5" fmla="*/ 54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540">
                          <a:moveTo>
                            <a:pt x="0" y="0"/>
                          </a:moveTo>
                          <a:lnTo>
                            <a:pt x="374" y="360"/>
                          </a:lnTo>
                          <a:lnTo>
                            <a:pt x="374" y="5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9" name="Freeform 4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079" y="4178"/>
                      <a:ext cx="170" cy="95"/>
                    </a:xfrm>
                    <a:custGeom>
                      <a:avLst/>
                      <a:gdLst>
                        <a:gd name="T0" fmla="*/ 77 w 374"/>
                        <a:gd name="T1" fmla="*/ 0 h 210"/>
                        <a:gd name="T2" fmla="*/ 39 w 374"/>
                        <a:gd name="T3" fmla="*/ 37 h 210"/>
                        <a:gd name="T4" fmla="*/ 0 w 374"/>
                        <a:gd name="T5" fmla="*/ 37 h 21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210">
                          <a:moveTo>
                            <a:pt x="374" y="0"/>
                          </a:moveTo>
                          <a:cubicBezTo>
                            <a:pt x="311" y="75"/>
                            <a:pt x="249" y="150"/>
                            <a:pt x="187" y="180"/>
                          </a:cubicBezTo>
                          <a:cubicBezTo>
                            <a:pt x="125" y="210"/>
                            <a:pt x="62" y="195"/>
                            <a:pt x="0" y="18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30" name="Freeform 4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46" y="4194"/>
                      <a:ext cx="102" cy="255"/>
                    </a:xfrm>
                    <a:custGeom>
                      <a:avLst/>
                      <a:gdLst>
                        <a:gd name="T0" fmla="*/ 0 w 218"/>
                        <a:gd name="T1" fmla="*/ 0 h 540"/>
                        <a:gd name="T2" fmla="*/ 41 w 218"/>
                        <a:gd name="T3" fmla="*/ 80 h 540"/>
                        <a:gd name="T4" fmla="*/ 41 w 218"/>
                        <a:gd name="T5" fmla="*/ 12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8" h="540">
                          <a:moveTo>
                            <a:pt x="0" y="0"/>
                          </a:moveTo>
                          <a:cubicBezTo>
                            <a:pt x="78" y="135"/>
                            <a:pt x="156" y="270"/>
                            <a:pt x="187" y="360"/>
                          </a:cubicBezTo>
                          <a:cubicBezTo>
                            <a:pt x="218" y="450"/>
                            <a:pt x="202" y="495"/>
                            <a:pt x="187" y="54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31" name="Line 4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249" y="4178"/>
                      <a:ext cx="187" cy="1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32" name="Line 47"/>
                    <p:cNvSpPr>
                      <a:spLocks noChangeAspect="1" noChangeShapeType="1"/>
                    </p:cNvSpPr>
                    <p:nvPr/>
                  </p:nvSpPr>
                  <p:spPr bwMode="auto">
                    <a:xfrm rot="600000">
                      <a:off x="7257" y="4202"/>
                      <a:ext cx="1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216" name="Group 4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506" y="2957"/>
                    <a:ext cx="1025" cy="643"/>
                    <a:chOff x="5783" y="3114"/>
                    <a:chExt cx="1148" cy="720"/>
                  </a:xfrm>
                </p:grpSpPr>
                <p:sp>
                  <p:nvSpPr>
                    <p:cNvPr id="7224" name="Oval 49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102076">
                      <a:off x="5783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5" name="Oval 5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94570">
                      <a:off x="6370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6" name="AutoShape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93" y="3591"/>
                      <a:ext cx="130" cy="180"/>
                    </a:xfrm>
                    <a:prstGeom prst="hexagon">
                      <a:avLst>
                        <a:gd name="adj" fmla="val 3076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7" name="AutoShape 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9" y="3589"/>
                      <a:ext cx="130" cy="180"/>
                    </a:xfrm>
                    <a:prstGeom prst="hexagon">
                      <a:avLst>
                        <a:gd name="adj" fmla="val 3307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217" name="Group 5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197" y="3600"/>
                    <a:ext cx="334" cy="161"/>
                    <a:chOff x="6557" y="3834"/>
                    <a:chExt cx="374" cy="180"/>
                  </a:xfrm>
                </p:grpSpPr>
                <p:sp>
                  <p:nvSpPr>
                    <p:cNvPr id="7222" name="Oval 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33" y="3906"/>
                      <a:ext cx="198" cy="9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3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57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218" name="Group 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362" y="3600"/>
                    <a:ext cx="484" cy="190"/>
                    <a:chOff x="5622" y="3834"/>
                    <a:chExt cx="542" cy="213"/>
                  </a:xfrm>
                </p:grpSpPr>
                <p:sp>
                  <p:nvSpPr>
                    <p:cNvPr id="7219" name="Oval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66" y="3858"/>
                      <a:ext cx="198" cy="1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0" name="Oval 5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806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221" name="Oval 5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622" y="3922"/>
                      <a:ext cx="227" cy="1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7208" name="WordArt 60" descr="90%"/>
            <p:cNvSpPr>
              <a:spLocks noChangeArrowheads="1" noChangeShapeType="1" noTextEdit="1"/>
            </p:cNvSpPr>
            <p:nvPr/>
          </p:nvSpPr>
          <p:spPr bwMode="auto">
            <a:xfrm>
              <a:off x="1104" y="2880"/>
              <a:ext cx="1248" cy="52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t-E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VALE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10301" name="Group 61"/>
          <p:cNvGrpSpPr>
            <a:grpSpLocks/>
          </p:cNvGrpSpPr>
          <p:nvPr/>
        </p:nvGrpSpPr>
        <p:grpSpPr bwMode="auto">
          <a:xfrm>
            <a:off x="2590800" y="1524000"/>
            <a:ext cx="1371600" cy="1355725"/>
            <a:chOff x="1392" y="864"/>
            <a:chExt cx="864" cy="854"/>
          </a:xfrm>
        </p:grpSpPr>
        <p:grpSp>
          <p:nvGrpSpPr>
            <p:cNvPr id="7179" name="Group 62"/>
            <p:cNvGrpSpPr>
              <a:grpSpLocks/>
            </p:cNvGrpSpPr>
            <p:nvPr/>
          </p:nvGrpSpPr>
          <p:grpSpPr bwMode="auto">
            <a:xfrm>
              <a:off x="1428" y="1248"/>
              <a:ext cx="828" cy="470"/>
              <a:chOff x="1476" y="1248"/>
              <a:chExt cx="828" cy="470"/>
            </a:xfrm>
          </p:grpSpPr>
          <p:sp>
            <p:nvSpPr>
              <p:cNvPr id="7181" name="Freeform 63"/>
              <p:cNvSpPr>
                <a:spLocks noChangeAspect="1"/>
              </p:cNvSpPr>
              <p:nvPr/>
            </p:nvSpPr>
            <p:spPr bwMode="auto">
              <a:xfrm>
                <a:off x="1709" y="1295"/>
                <a:ext cx="387" cy="104"/>
              </a:xfrm>
              <a:custGeom>
                <a:avLst/>
                <a:gdLst>
                  <a:gd name="T0" fmla="*/ 0 w 387"/>
                  <a:gd name="T1" fmla="*/ 38 h 104"/>
                  <a:gd name="T2" fmla="*/ 51 w 387"/>
                  <a:gd name="T3" fmla="*/ 5 h 104"/>
                  <a:gd name="T4" fmla="*/ 93 w 387"/>
                  <a:gd name="T5" fmla="*/ 5 h 104"/>
                  <a:gd name="T6" fmla="*/ 126 w 387"/>
                  <a:gd name="T7" fmla="*/ 26 h 104"/>
                  <a:gd name="T8" fmla="*/ 174 w 387"/>
                  <a:gd name="T9" fmla="*/ 74 h 104"/>
                  <a:gd name="T10" fmla="*/ 186 w 387"/>
                  <a:gd name="T11" fmla="*/ 104 h 104"/>
                  <a:gd name="T12" fmla="*/ 186 w 387"/>
                  <a:gd name="T13" fmla="*/ 74 h 104"/>
                  <a:gd name="T14" fmla="*/ 231 w 387"/>
                  <a:gd name="T15" fmla="*/ 29 h 104"/>
                  <a:gd name="T16" fmla="*/ 279 w 387"/>
                  <a:gd name="T17" fmla="*/ 13 h 104"/>
                  <a:gd name="T18" fmla="*/ 327 w 387"/>
                  <a:gd name="T19" fmla="*/ 25 h 104"/>
                  <a:gd name="T20" fmla="*/ 374 w 387"/>
                  <a:gd name="T21" fmla="*/ 57 h 104"/>
                  <a:gd name="T22" fmla="*/ 387 w 387"/>
                  <a:gd name="T23" fmla="*/ 68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7" h="104">
                    <a:moveTo>
                      <a:pt x="0" y="38"/>
                    </a:moveTo>
                    <a:cubicBezTo>
                      <a:pt x="9" y="33"/>
                      <a:pt x="36" y="10"/>
                      <a:pt x="51" y="5"/>
                    </a:cubicBezTo>
                    <a:cubicBezTo>
                      <a:pt x="66" y="0"/>
                      <a:pt x="81" y="2"/>
                      <a:pt x="93" y="5"/>
                    </a:cubicBezTo>
                    <a:cubicBezTo>
                      <a:pt x="104" y="9"/>
                      <a:pt x="112" y="15"/>
                      <a:pt x="126" y="26"/>
                    </a:cubicBezTo>
                    <a:cubicBezTo>
                      <a:pt x="140" y="38"/>
                      <a:pt x="164" y="61"/>
                      <a:pt x="174" y="74"/>
                    </a:cubicBezTo>
                    <a:cubicBezTo>
                      <a:pt x="184" y="87"/>
                      <a:pt x="184" y="104"/>
                      <a:pt x="186" y="104"/>
                    </a:cubicBezTo>
                    <a:cubicBezTo>
                      <a:pt x="188" y="104"/>
                      <a:pt x="179" y="86"/>
                      <a:pt x="186" y="74"/>
                    </a:cubicBezTo>
                    <a:cubicBezTo>
                      <a:pt x="193" y="62"/>
                      <a:pt x="216" y="39"/>
                      <a:pt x="231" y="29"/>
                    </a:cubicBezTo>
                    <a:cubicBezTo>
                      <a:pt x="246" y="19"/>
                      <a:pt x="263" y="14"/>
                      <a:pt x="279" y="13"/>
                    </a:cubicBezTo>
                    <a:cubicBezTo>
                      <a:pt x="295" y="12"/>
                      <a:pt x="311" y="18"/>
                      <a:pt x="327" y="25"/>
                    </a:cubicBezTo>
                    <a:cubicBezTo>
                      <a:pt x="343" y="32"/>
                      <a:pt x="364" y="50"/>
                      <a:pt x="374" y="57"/>
                    </a:cubicBezTo>
                    <a:cubicBezTo>
                      <a:pt x="384" y="64"/>
                      <a:pt x="384" y="66"/>
                      <a:pt x="387" y="68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182" name="Group 64"/>
              <p:cNvGrpSpPr>
                <a:grpSpLocks noChangeAspect="1"/>
              </p:cNvGrpSpPr>
              <p:nvPr/>
            </p:nvGrpSpPr>
            <p:grpSpPr bwMode="auto">
              <a:xfrm flipH="1" flipV="1">
                <a:off x="1476" y="1254"/>
                <a:ext cx="252" cy="330"/>
                <a:chOff x="6867" y="3654"/>
                <a:chExt cx="577" cy="795"/>
              </a:xfrm>
            </p:grpSpPr>
            <p:sp>
              <p:nvSpPr>
                <p:cNvPr id="7202" name="Freeform 65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3" name="Freeform 66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4" name="Freeform 67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5" name="Line 68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6" name="Line 69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83" name="Group 70"/>
              <p:cNvGrpSpPr>
                <a:grpSpLocks noChangeAspect="1"/>
              </p:cNvGrpSpPr>
              <p:nvPr/>
            </p:nvGrpSpPr>
            <p:grpSpPr bwMode="auto">
              <a:xfrm rot="523402" flipV="1">
                <a:off x="2064" y="1248"/>
                <a:ext cx="240" cy="384"/>
                <a:chOff x="6867" y="3654"/>
                <a:chExt cx="577" cy="795"/>
              </a:xfrm>
            </p:grpSpPr>
            <p:sp>
              <p:nvSpPr>
                <p:cNvPr id="7197" name="Freeform 71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8" name="Freeform 72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9" name="Freeform 73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0" name="Line 74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1" name="Line 75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184" name="Group 76"/>
              <p:cNvGrpSpPr>
                <a:grpSpLocks/>
              </p:cNvGrpSpPr>
              <p:nvPr/>
            </p:nvGrpSpPr>
            <p:grpSpPr bwMode="auto">
              <a:xfrm>
                <a:off x="1632" y="1385"/>
                <a:ext cx="467" cy="333"/>
                <a:chOff x="1632" y="1385"/>
                <a:chExt cx="467" cy="333"/>
              </a:xfrm>
            </p:grpSpPr>
            <p:grpSp>
              <p:nvGrpSpPr>
                <p:cNvPr id="7185" name="Group 77"/>
                <p:cNvGrpSpPr>
                  <a:grpSpLocks noChangeAspect="1"/>
                </p:cNvGrpSpPr>
                <p:nvPr/>
              </p:nvGrpSpPr>
              <p:grpSpPr bwMode="auto">
                <a:xfrm>
                  <a:off x="1690" y="1385"/>
                  <a:ext cx="409" cy="257"/>
                  <a:chOff x="5783" y="3114"/>
                  <a:chExt cx="1148" cy="720"/>
                </a:xfrm>
              </p:grpSpPr>
              <p:sp>
                <p:nvSpPr>
                  <p:cNvPr id="7193" name="Oval 78"/>
                  <p:cNvSpPr>
                    <a:spLocks noChangeAspect="1" noChangeArrowheads="1"/>
                  </p:cNvSpPr>
                  <p:nvPr/>
                </p:nvSpPr>
                <p:spPr bwMode="auto">
                  <a:xfrm rot="-1102076">
                    <a:off x="5783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194" name="Oval 79"/>
                  <p:cNvSpPr>
                    <a:spLocks noChangeAspect="1" noChangeArrowheads="1"/>
                  </p:cNvSpPr>
                  <p:nvPr/>
                </p:nvSpPr>
                <p:spPr bwMode="auto">
                  <a:xfrm rot="1094570">
                    <a:off x="6370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195" name="AutoShape 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93" y="3591"/>
                    <a:ext cx="130" cy="180"/>
                  </a:xfrm>
                  <a:prstGeom prst="hexagon">
                    <a:avLst>
                      <a:gd name="adj" fmla="val 3076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196" name="AutoShape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9" y="3589"/>
                    <a:ext cx="130" cy="180"/>
                  </a:xfrm>
                  <a:prstGeom prst="hexagon">
                    <a:avLst>
                      <a:gd name="adj" fmla="val 3307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186" name="Group 82"/>
                <p:cNvGrpSpPr>
                  <a:grpSpLocks noChangeAspect="1"/>
                </p:cNvGrpSpPr>
                <p:nvPr/>
              </p:nvGrpSpPr>
              <p:grpSpPr bwMode="auto">
                <a:xfrm>
                  <a:off x="1966" y="1642"/>
                  <a:ext cx="133" cy="65"/>
                  <a:chOff x="6557" y="3834"/>
                  <a:chExt cx="374" cy="180"/>
                </a:xfrm>
              </p:grpSpPr>
              <p:sp>
                <p:nvSpPr>
                  <p:cNvPr id="7191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33" y="3906"/>
                    <a:ext cx="198" cy="9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192" name="Oval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57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187" name="Group 85"/>
                <p:cNvGrpSpPr>
                  <a:grpSpLocks noChangeAspect="1"/>
                </p:cNvGrpSpPr>
                <p:nvPr/>
              </p:nvGrpSpPr>
              <p:grpSpPr bwMode="auto">
                <a:xfrm>
                  <a:off x="1632" y="1642"/>
                  <a:ext cx="193" cy="76"/>
                  <a:chOff x="5622" y="3834"/>
                  <a:chExt cx="542" cy="213"/>
                </a:xfrm>
              </p:grpSpPr>
              <p:sp>
                <p:nvSpPr>
                  <p:cNvPr id="7188" name="Oval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66" y="3858"/>
                    <a:ext cx="198" cy="1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189" name="Oval 8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06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190" name="Oval 8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2" y="3922"/>
                    <a:ext cx="227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7180" name="WordArt 89" descr="90%"/>
            <p:cNvSpPr>
              <a:spLocks noChangeArrowheads="1" noChangeShapeType="1" noTextEdit="1"/>
            </p:cNvSpPr>
            <p:nvPr/>
          </p:nvSpPr>
          <p:spPr bwMode="auto">
            <a:xfrm>
              <a:off x="1392" y="864"/>
              <a:ext cx="86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TUBLI!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3"/>
                  </p:tgtEl>
                </p:cond>
              </p:nextCondLst>
            </p:seq>
          </p:childTnLst>
        </p:cTn>
      </p:par>
    </p:tnLst>
    <p:bldLst>
      <p:bldP spid="102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2291" name="Group 3"/>
          <p:cNvGrpSpPr>
            <a:grpSpLocks/>
          </p:cNvGrpSpPr>
          <p:nvPr/>
        </p:nvGrpSpPr>
        <p:grpSpPr bwMode="auto">
          <a:xfrm>
            <a:off x="4800600" y="1219200"/>
            <a:ext cx="4114800" cy="5562600"/>
            <a:chOff x="3024" y="768"/>
            <a:chExt cx="2592" cy="3504"/>
          </a:xfrm>
        </p:grpSpPr>
        <p:pic>
          <p:nvPicPr>
            <p:cNvPr id="8261" name="Picture 4" descr="han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816"/>
              <a:ext cx="45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2" name="Picture 5" descr="l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8" y="3111"/>
              <a:ext cx="654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3" name="Picture 6" descr="fo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" y="3686"/>
              <a:ext cx="97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4" name="Picture 7" descr="le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" y="3111"/>
              <a:ext cx="62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5" name="Picture 8" descr="ar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1"/>
              <a:ext cx="1016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6" name="Picture 9" descr="han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" y="2844"/>
              <a:ext cx="423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7" name="Picture 10" descr="arm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2085"/>
              <a:ext cx="1005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8" name="Picture 11" descr="foot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" y="3686"/>
              <a:ext cx="955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69" name="Picture 12" descr="body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" y="1951"/>
              <a:ext cx="988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0" name="Picture 13" descr="hair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7" y="1192"/>
              <a:ext cx="50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1" name="Picture 14" descr="hair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2" y="1170"/>
              <a:ext cx="51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2" name="Picture 15" descr="ear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9" y="1482"/>
              <a:ext cx="286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3" name="Picture 16" descr="ea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438"/>
              <a:ext cx="28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4" name="Picture 17" descr="hea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1259"/>
              <a:ext cx="103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5" name="Picture 18" descr="hat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768"/>
              <a:ext cx="1076" cy="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6" name="Picture 19" descr="eye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7" name="Picture 20" descr="eye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78" name="Picture 21" descr="nos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8" y="1560"/>
              <a:ext cx="19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310" name="Picture 22" descr="mouth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863" y="2636838"/>
            <a:ext cx="1098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11" name="AutoShape 23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457200"/>
          </a:xfrm>
          <a:prstGeom prst="rightArrow">
            <a:avLst>
              <a:gd name="adj1" fmla="val 43750"/>
              <a:gd name="adj2" fmla="val 60069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24" descr="90%"/>
          <p:cNvSpPr>
            <a:spLocks noChangeArrowheads="1"/>
          </p:cNvSpPr>
          <p:nvPr/>
        </p:nvSpPr>
        <p:spPr bwMode="auto">
          <a:xfrm>
            <a:off x="152400" y="152400"/>
            <a:ext cx="1066800" cy="6553200"/>
          </a:xfrm>
          <a:prstGeom prst="roundRect">
            <a:avLst>
              <a:gd name="adj" fmla="val 16667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WordArt 25"/>
          <p:cNvSpPr>
            <a:spLocks noChangeArrowheads="1" noChangeShapeType="1" noTextEdit="1"/>
          </p:cNvSpPr>
          <p:nvPr/>
        </p:nvSpPr>
        <p:spPr bwMode="auto">
          <a:xfrm rot="5400000">
            <a:off x="-2524125" y="2981325"/>
            <a:ext cx="6400800" cy="895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t-EE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/>
              </a:rPr>
              <a:t>KEHAOSAD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  <p:sp>
        <p:nvSpPr>
          <p:cNvPr id="8200" name="WordArt 26" descr="90%"/>
          <p:cNvSpPr>
            <a:spLocks noChangeArrowheads="1" noChangeShapeType="1" noTextEdit="1"/>
          </p:cNvSpPr>
          <p:nvPr/>
        </p:nvSpPr>
        <p:spPr bwMode="auto">
          <a:xfrm>
            <a:off x="1719262" y="304800"/>
            <a:ext cx="704373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NÄITA </a:t>
            </a:r>
            <a:r>
              <a:rPr lang="et-EE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SUU!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0000CC"/>
                </a:fgClr>
                <a:bgClr>
                  <a:srgbClr val="FFFFFF"/>
                </a:bgClr>
              </a:pattFill>
            </a:endParaRPr>
          </a:p>
        </p:txBody>
      </p:sp>
      <p:grpSp>
        <p:nvGrpSpPr>
          <p:cNvPr id="12315" name="Group 27"/>
          <p:cNvGrpSpPr>
            <a:grpSpLocks/>
          </p:cNvGrpSpPr>
          <p:nvPr/>
        </p:nvGrpSpPr>
        <p:grpSpPr bwMode="auto">
          <a:xfrm>
            <a:off x="1524000" y="4038600"/>
            <a:ext cx="3548063" cy="2727325"/>
            <a:chOff x="981" y="2554"/>
            <a:chExt cx="2235" cy="1718"/>
          </a:xfrm>
        </p:grpSpPr>
        <p:grpSp>
          <p:nvGrpSpPr>
            <p:cNvPr id="8231" name="Group 28"/>
            <p:cNvGrpSpPr>
              <a:grpSpLocks/>
            </p:cNvGrpSpPr>
            <p:nvPr/>
          </p:nvGrpSpPr>
          <p:grpSpPr bwMode="auto">
            <a:xfrm>
              <a:off x="981" y="2554"/>
              <a:ext cx="2235" cy="1718"/>
              <a:chOff x="1104" y="2448"/>
              <a:chExt cx="2235" cy="1718"/>
            </a:xfrm>
          </p:grpSpPr>
          <p:grpSp>
            <p:nvGrpSpPr>
              <p:cNvPr id="8233" name="Group 29"/>
              <p:cNvGrpSpPr>
                <a:grpSpLocks/>
              </p:cNvGrpSpPr>
              <p:nvPr/>
            </p:nvGrpSpPr>
            <p:grpSpPr bwMode="auto">
              <a:xfrm>
                <a:off x="1104" y="2448"/>
                <a:ext cx="1645" cy="1061"/>
                <a:chOff x="6183" y="774"/>
                <a:chExt cx="2992" cy="1980"/>
              </a:xfrm>
            </p:grpSpPr>
            <p:sp>
              <p:nvSpPr>
                <p:cNvPr id="8259" name="Oval 30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60" name="Oval 31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1320" dir="8480412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34" name="Group 32"/>
              <p:cNvGrpSpPr>
                <a:grpSpLocks/>
              </p:cNvGrpSpPr>
              <p:nvPr/>
            </p:nvGrpSpPr>
            <p:grpSpPr bwMode="auto">
              <a:xfrm rot="224620">
                <a:off x="2016" y="3264"/>
                <a:ext cx="690" cy="418"/>
                <a:chOff x="6183" y="774"/>
                <a:chExt cx="2992" cy="1980"/>
              </a:xfrm>
            </p:grpSpPr>
            <p:sp>
              <p:nvSpPr>
                <p:cNvPr id="8257" name="Oval 33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0322" dir="20493903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8" name="Oval 34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8392" dir="6708085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35" name="Oval 35"/>
              <p:cNvSpPr>
                <a:spLocks noChangeArrowheads="1"/>
              </p:cNvSpPr>
              <p:nvPr/>
            </p:nvSpPr>
            <p:spPr bwMode="auto">
              <a:xfrm>
                <a:off x="2544" y="3600"/>
                <a:ext cx="20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63500" dir="3187806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36" name="Group 36"/>
              <p:cNvGrpSpPr>
                <a:grpSpLocks/>
              </p:cNvGrpSpPr>
              <p:nvPr/>
            </p:nvGrpSpPr>
            <p:grpSpPr bwMode="auto">
              <a:xfrm>
                <a:off x="2688" y="3600"/>
                <a:ext cx="651" cy="566"/>
                <a:chOff x="9362" y="2735"/>
                <a:chExt cx="1627" cy="1414"/>
              </a:xfrm>
            </p:grpSpPr>
            <p:sp>
              <p:nvSpPr>
                <p:cNvPr id="8237" name="Freeform 37"/>
                <p:cNvSpPr>
                  <a:spLocks noChangeAspect="1"/>
                </p:cNvSpPr>
                <p:nvPr/>
              </p:nvSpPr>
              <p:spPr bwMode="auto">
                <a:xfrm>
                  <a:off x="9555" y="2735"/>
                  <a:ext cx="968" cy="258"/>
                </a:xfrm>
                <a:custGeom>
                  <a:avLst/>
                  <a:gdLst>
                    <a:gd name="T0" fmla="*/ 0 w 968"/>
                    <a:gd name="T1" fmla="*/ 93 h 258"/>
                    <a:gd name="T2" fmla="*/ 38 w 968"/>
                    <a:gd name="T3" fmla="*/ 53 h 258"/>
                    <a:gd name="T4" fmla="*/ 83 w 968"/>
                    <a:gd name="T5" fmla="*/ 18 h 258"/>
                    <a:gd name="T6" fmla="*/ 158 w 968"/>
                    <a:gd name="T7" fmla="*/ 3 h 258"/>
                    <a:gd name="T8" fmla="*/ 233 w 968"/>
                    <a:gd name="T9" fmla="*/ 10 h 258"/>
                    <a:gd name="T10" fmla="*/ 315 w 968"/>
                    <a:gd name="T11" fmla="*/ 63 h 258"/>
                    <a:gd name="T12" fmla="*/ 435 w 968"/>
                    <a:gd name="T13" fmla="*/ 183 h 258"/>
                    <a:gd name="T14" fmla="*/ 465 w 968"/>
                    <a:gd name="T15" fmla="*/ 258 h 258"/>
                    <a:gd name="T16" fmla="*/ 465 w 968"/>
                    <a:gd name="T17" fmla="*/ 183 h 258"/>
                    <a:gd name="T18" fmla="*/ 548 w 968"/>
                    <a:gd name="T19" fmla="*/ 70 h 258"/>
                    <a:gd name="T20" fmla="*/ 675 w 968"/>
                    <a:gd name="T21" fmla="*/ 40 h 258"/>
                    <a:gd name="T22" fmla="*/ 833 w 968"/>
                    <a:gd name="T23" fmla="*/ 78 h 258"/>
                    <a:gd name="T24" fmla="*/ 935 w 968"/>
                    <a:gd name="T25" fmla="*/ 141 h 258"/>
                    <a:gd name="T26" fmla="*/ 968 w 968"/>
                    <a:gd name="T27" fmla="*/ 168 h 25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968" h="258">
                      <a:moveTo>
                        <a:pt x="0" y="93"/>
                      </a:moveTo>
                      <a:cubicBezTo>
                        <a:pt x="6" y="88"/>
                        <a:pt x="24" y="65"/>
                        <a:pt x="38" y="53"/>
                      </a:cubicBezTo>
                      <a:cubicBezTo>
                        <a:pt x="52" y="41"/>
                        <a:pt x="63" y="26"/>
                        <a:pt x="83" y="18"/>
                      </a:cubicBezTo>
                      <a:cubicBezTo>
                        <a:pt x="103" y="10"/>
                        <a:pt x="133" y="4"/>
                        <a:pt x="158" y="3"/>
                      </a:cubicBezTo>
                      <a:cubicBezTo>
                        <a:pt x="183" y="2"/>
                        <a:pt x="207" y="0"/>
                        <a:pt x="233" y="10"/>
                      </a:cubicBezTo>
                      <a:cubicBezTo>
                        <a:pt x="259" y="20"/>
                        <a:pt x="281" y="34"/>
                        <a:pt x="315" y="63"/>
                      </a:cubicBezTo>
                      <a:cubicBezTo>
                        <a:pt x="349" y="92"/>
                        <a:pt x="410" y="151"/>
                        <a:pt x="435" y="183"/>
                      </a:cubicBezTo>
                      <a:cubicBezTo>
                        <a:pt x="460" y="215"/>
                        <a:pt x="460" y="258"/>
                        <a:pt x="465" y="258"/>
                      </a:cubicBezTo>
                      <a:cubicBezTo>
                        <a:pt x="470" y="258"/>
                        <a:pt x="451" y="214"/>
                        <a:pt x="465" y="183"/>
                      </a:cubicBezTo>
                      <a:cubicBezTo>
                        <a:pt x="479" y="152"/>
                        <a:pt x="513" y="94"/>
                        <a:pt x="548" y="70"/>
                      </a:cubicBezTo>
                      <a:cubicBezTo>
                        <a:pt x="583" y="46"/>
                        <a:pt x="628" y="39"/>
                        <a:pt x="675" y="40"/>
                      </a:cubicBezTo>
                      <a:cubicBezTo>
                        <a:pt x="722" y="41"/>
                        <a:pt x="790" y="61"/>
                        <a:pt x="833" y="78"/>
                      </a:cubicBezTo>
                      <a:cubicBezTo>
                        <a:pt x="876" y="95"/>
                        <a:pt x="913" y="126"/>
                        <a:pt x="935" y="141"/>
                      </a:cubicBezTo>
                      <a:cubicBezTo>
                        <a:pt x="957" y="156"/>
                        <a:pt x="961" y="163"/>
                        <a:pt x="968" y="168"/>
                      </a:cubicBez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8238" name="Group 38"/>
                <p:cNvGrpSpPr>
                  <a:grpSpLocks/>
                </p:cNvGrpSpPr>
                <p:nvPr/>
              </p:nvGrpSpPr>
              <p:grpSpPr bwMode="auto">
                <a:xfrm>
                  <a:off x="9362" y="2957"/>
                  <a:ext cx="1627" cy="1192"/>
                  <a:chOff x="9362" y="2957"/>
                  <a:chExt cx="1627" cy="1192"/>
                </a:xfrm>
              </p:grpSpPr>
              <p:grpSp>
                <p:nvGrpSpPr>
                  <p:cNvPr id="8239" name="Group 3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474" y="3439"/>
                    <a:ext cx="515" cy="710"/>
                    <a:chOff x="6867" y="3654"/>
                    <a:chExt cx="577" cy="795"/>
                  </a:xfrm>
                </p:grpSpPr>
                <p:sp>
                  <p:nvSpPr>
                    <p:cNvPr id="8252" name="Freeform 4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867" y="3654"/>
                      <a:ext cx="374" cy="540"/>
                    </a:xfrm>
                    <a:custGeom>
                      <a:avLst/>
                      <a:gdLst>
                        <a:gd name="T0" fmla="*/ 0 w 374"/>
                        <a:gd name="T1" fmla="*/ 0 h 540"/>
                        <a:gd name="T2" fmla="*/ 374 w 374"/>
                        <a:gd name="T3" fmla="*/ 360 h 540"/>
                        <a:gd name="T4" fmla="*/ 374 w 374"/>
                        <a:gd name="T5" fmla="*/ 54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540">
                          <a:moveTo>
                            <a:pt x="0" y="0"/>
                          </a:moveTo>
                          <a:lnTo>
                            <a:pt x="374" y="360"/>
                          </a:lnTo>
                          <a:lnTo>
                            <a:pt x="374" y="5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53" name="Freeform 4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079" y="4178"/>
                      <a:ext cx="170" cy="95"/>
                    </a:xfrm>
                    <a:custGeom>
                      <a:avLst/>
                      <a:gdLst>
                        <a:gd name="T0" fmla="*/ 77 w 374"/>
                        <a:gd name="T1" fmla="*/ 0 h 210"/>
                        <a:gd name="T2" fmla="*/ 39 w 374"/>
                        <a:gd name="T3" fmla="*/ 37 h 210"/>
                        <a:gd name="T4" fmla="*/ 0 w 374"/>
                        <a:gd name="T5" fmla="*/ 37 h 21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210">
                          <a:moveTo>
                            <a:pt x="374" y="0"/>
                          </a:moveTo>
                          <a:cubicBezTo>
                            <a:pt x="311" y="75"/>
                            <a:pt x="249" y="150"/>
                            <a:pt x="187" y="180"/>
                          </a:cubicBezTo>
                          <a:cubicBezTo>
                            <a:pt x="125" y="210"/>
                            <a:pt x="62" y="195"/>
                            <a:pt x="0" y="18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54" name="Freeform 4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46" y="4194"/>
                      <a:ext cx="102" cy="255"/>
                    </a:xfrm>
                    <a:custGeom>
                      <a:avLst/>
                      <a:gdLst>
                        <a:gd name="T0" fmla="*/ 0 w 218"/>
                        <a:gd name="T1" fmla="*/ 0 h 540"/>
                        <a:gd name="T2" fmla="*/ 41 w 218"/>
                        <a:gd name="T3" fmla="*/ 80 h 540"/>
                        <a:gd name="T4" fmla="*/ 41 w 218"/>
                        <a:gd name="T5" fmla="*/ 12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8" h="540">
                          <a:moveTo>
                            <a:pt x="0" y="0"/>
                          </a:moveTo>
                          <a:cubicBezTo>
                            <a:pt x="78" y="135"/>
                            <a:pt x="156" y="270"/>
                            <a:pt x="187" y="360"/>
                          </a:cubicBezTo>
                          <a:cubicBezTo>
                            <a:pt x="218" y="450"/>
                            <a:pt x="202" y="495"/>
                            <a:pt x="187" y="54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55" name="Line 4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249" y="4178"/>
                      <a:ext cx="187" cy="1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56" name="Line 44"/>
                    <p:cNvSpPr>
                      <a:spLocks noChangeAspect="1" noChangeShapeType="1"/>
                    </p:cNvSpPr>
                    <p:nvPr/>
                  </p:nvSpPr>
                  <p:spPr bwMode="auto">
                    <a:xfrm rot="600000">
                      <a:off x="7257" y="4202"/>
                      <a:ext cx="1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240" name="Group 4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506" y="2957"/>
                    <a:ext cx="1025" cy="643"/>
                    <a:chOff x="5783" y="3114"/>
                    <a:chExt cx="1148" cy="720"/>
                  </a:xfrm>
                </p:grpSpPr>
                <p:sp>
                  <p:nvSpPr>
                    <p:cNvPr id="8248" name="Oval 46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102076">
                      <a:off x="5783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49" name="Oval 47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94570">
                      <a:off x="6370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50" name="AutoShape 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93" y="3591"/>
                      <a:ext cx="130" cy="180"/>
                    </a:xfrm>
                    <a:prstGeom prst="hexagon">
                      <a:avLst>
                        <a:gd name="adj" fmla="val 3076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51" name="AutoShape 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9" y="3589"/>
                      <a:ext cx="130" cy="180"/>
                    </a:xfrm>
                    <a:prstGeom prst="hexagon">
                      <a:avLst>
                        <a:gd name="adj" fmla="val 3307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241" name="Group 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197" y="3600"/>
                    <a:ext cx="334" cy="161"/>
                    <a:chOff x="6557" y="3834"/>
                    <a:chExt cx="374" cy="180"/>
                  </a:xfrm>
                </p:grpSpPr>
                <p:sp>
                  <p:nvSpPr>
                    <p:cNvPr id="8246" name="Oval 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33" y="3906"/>
                      <a:ext cx="198" cy="9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47" name="Oval 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57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8242" name="Group 5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362" y="3600"/>
                    <a:ext cx="484" cy="190"/>
                    <a:chOff x="5622" y="3834"/>
                    <a:chExt cx="542" cy="213"/>
                  </a:xfrm>
                </p:grpSpPr>
                <p:sp>
                  <p:nvSpPr>
                    <p:cNvPr id="8243" name="Oval 5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66" y="3858"/>
                      <a:ext cx="198" cy="1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44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806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8245" name="Oval 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622" y="3922"/>
                      <a:ext cx="227" cy="1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8232" name="WordArt 57" descr="90%"/>
            <p:cNvSpPr>
              <a:spLocks noChangeArrowheads="1" noChangeShapeType="1" noTextEdit="1"/>
            </p:cNvSpPr>
            <p:nvPr/>
          </p:nvSpPr>
          <p:spPr bwMode="auto">
            <a:xfrm>
              <a:off x="1104" y="2880"/>
              <a:ext cx="1248" cy="52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t-E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VALE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12346" name="Group 58"/>
          <p:cNvGrpSpPr>
            <a:grpSpLocks/>
          </p:cNvGrpSpPr>
          <p:nvPr/>
        </p:nvGrpSpPr>
        <p:grpSpPr bwMode="auto">
          <a:xfrm>
            <a:off x="2590800" y="1524000"/>
            <a:ext cx="1371600" cy="1355725"/>
            <a:chOff x="1392" y="864"/>
            <a:chExt cx="864" cy="854"/>
          </a:xfrm>
        </p:grpSpPr>
        <p:grpSp>
          <p:nvGrpSpPr>
            <p:cNvPr id="8203" name="Group 59"/>
            <p:cNvGrpSpPr>
              <a:grpSpLocks/>
            </p:cNvGrpSpPr>
            <p:nvPr/>
          </p:nvGrpSpPr>
          <p:grpSpPr bwMode="auto">
            <a:xfrm>
              <a:off x="1428" y="1248"/>
              <a:ext cx="828" cy="470"/>
              <a:chOff x="1476" y="1248"/>
              <a:chExt cx="828" cy="470"/>
            </a:xfrm>
          </p:grpSpPr>
          <p:sp>
            <p:nvSpPr>
              <p:cNvPr id="8205" name="Freeform 60"/>
              <p:cNvSpPr>
                <a:spLocks noChangeAspect="1"/>
              </p:cNvSpPr>
              <p:nvPr/>
            </p:nvSpPr>
            <p:spPr bwMode="auto">
              <a:xfrm>
                <a:off x="1709" y="1295"/>
                <a:ext cx="387" cy="104"/>
              </a:xfrm>
              <a:custGeom>
                <a:avLst/>
                <a:gdLst>
                  <a:gd name="T0" fmla="*/ 0 w 387"/>
                  <a:gd name="T1" fmla="*/ 38 h 104"/>
                  <a:gd name="T2" fmla="*/ 51 w 387"/>
                  <a:gd name="T3" fmla="*/ 5 h 104"/>
                  <a:gd name="T4" fmla="*/ 93 w 387"/>
                  <a:gd name="T5" fmla="*/ 5 h 104"/>
                  <a:gd name="T6" fmla="*/ 126 w 387"/>
                  <a:gd name="T7" fmla="*/ 26 h 104"/>
                  <a:gd name="T8" fmla="*/ 174 w 387"/>
                  <a:gd name="T9" fmla="*/ 74 h 104"/>
                  <a:gd name="T10" fmla="*/ 186 w 387"/>
                  <a:gd name="T11" fmla="*/ 104 h 104"/>
                  <a:gd name="T12" fmla="*/ 186 w 387"/>
                  <a:gd name="T13" fmla="*/ 74 h 104"/>
                  <a:gd name="T14" fmla="*/ 231 w 387"/>
                  <a:gd name="T15" fmla="*/ 29 h 104"/>
                  <a:gd name="T16" fmla="*/ 279 w 387"/>
                  <a:gd name="T17" fmla="*/ 13 h 104"/>
                  <a:gd name="T18" fmla="*/ 327 w 387"/>
                  <a:gd name="T19" fmla="*/ 25 h 104"/>
                  <a:gd name="T20" fmla="*/ 374 w 387"/>
                  <a:gd name="T21" fmla="*/ 57 h 104"/>
                  <a:gd name="T22" fmla="*/ 387 w 387"/>
                  <a:gd name="T23" fmla="*/ 68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7" h="104">
                    <a:moveTo>
                      <a:pt x="0" y="38"/>
                    </a:moveTo>
                    <a:cubicBezTo>
                      <a:pt x="9" y="33"/>
                      <a:pt x="36" y="10"/>
                      <a:pt x="51" y="5"/>
                    </a:cubicBezTo>
                    <a:cubicBezTo>
                      <a:pt x="66" y="0"/>
                      <a:pt x="81" y="2"/>
                      <a:pt x="93" y="5"/>
                    </a:cubicBezTo>
                    <a:cubicBezTo>
                      <a:pt x="104" y="9"/>
                      <a:pt x="112" y="15"/>
                      <a:pt x="126" y="26"/>
                    </a:cubicBezTo>
                    <a:cubicBezTo>
                      <a:pt x="140" y="38"/>
                      <a:pt x="164" y="61"/>
                      <a:pt x="174" y="74"/>
                    </a:cubicBezTo>
                    <a:cubicBezTo>
                      <a:pt x="184" y="87"/>
                      <a:pt x="184" y="104"/>
                      <a:pt x="186" y="104"/>
                    </a:cubicBezTo>
                    <a:cubicBezTo>
                      <a:pt x="188" y="104"/>
                      <a:pt x="179" y="86"/>
                      <a:pt x="186" y="74"/>
                    </a:cubicBezTo>
                    <a:cubicBezTo>
                      <a:pt x="193" y="62"/>
                      <a:pt x="216" y="39"/>
                      <a:pt x="231" y="29"/>
                    </a:cubicBezTo>
                    <a:cubicBezTo>
                      <a:pt x="246" y="19"/>
                      <a:pt x="263" y="14"/>
                      <a:pt x="279" y="13"/>
                    </a:cubicBezTo>
                    <a:cubicBezTo>
                      <a:pt x="295" y="12"/>
                      <a:pt x="311" y="18"/>
                      <a:pt x="327" y="25"/>
                    </a:cubicBezTo>
                    <a:cubicBezTo>
                      <a:pt x="343" y="32"/>
                      <a:pt x="364" y="50"/>
                      <a:pt x="374" y="57"/>
                    </a:cubicBezTo>
                    <a:cubicBezTo>
                      <a:pt x="384" y="64"/>
                      <a:pt x="384" y="66"/>
                      <a:pt x="387" y="68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06" name="Group 61"/>
              <p:cNvGrpSpPr>
                <a:grpSpLocks noChangeAspect="1"/>
              </p:cNvGrpSpPr>
              <p:nvPr/>
            </p:nvGrpSpPr>
            <p:grpSpPr bwMode="auto">
              <a:xfrm flipH="1" flipV="1">
                <a:off x="1476" y="1254"/>
                <a:ext cx="252" cy="330"/>
                <a:chOff x="6867" y="3654"/>
                <a:chExt cx="577" cy="795"/>
              </a:xfrm>
            </p:grpSpPr>
            <p:sp>
              <p:nvSpPr>
                <p:cNvPr id="8226" name="Freeform 62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7" name="Freeform 63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8" name="Freeform 64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9" name="Line 65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0" name="Line 66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07" name="Group 67"/>
              <p:cNvGrpSpPr>
                <a:grpSpLocks noChangeAspect="1"/>
              </p:cNvGrpSpPr>
              <p:nvPr/>
            </p:nvGrpSpPr>
            <p:grpSpPr bwMode="auto">
              <a:xfrm rot="523402" flipV="1">
                <a:off x="2064" y="1248"/>
                <a:ext cx="240" cy="384"/>
                <a:chOff x="6867" y="3654"/>
                <a:chExt cx="577" cy="795"/>
              </a:xfrm>
            </p:grpSpPr>
            <p:sp>
              <p:nvSpPr>
                <p:cNvPr id="8221" name="Freeform 68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2" name="Freeform 69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3" name="Freeform 70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4" name="Line 71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25" name="Line 72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08" name="Group 73"/>
              <p:cNvGrpSpPr>
                <a:grpSpLocks/>
              </p:cNvGrpSpPr>
              <p:nvPr/>
            </p:nvGrpSpPr>
            <p:grpSpPr bwMode="auto">
              <a:xfrm>
                <a:off x="1632" y="1385"/>
                <a:ext cx="467" cy="333"/>
                <a:chOff x="1632" y="1385"/>
                <a:chExt cx="467" cy="333"/>
              </a:xfrm>
            </p:grpSpPr>
            <p:grpSp>
              <p:nvGrpSpPr>
                <p:cNvPr id="8209" name="Group 74"/>
                <p:cNvGrpSpPr>
                  <a:grpSpLocks noChangeAspect="1"/>
                </p:cNvGrpSpPr>
                <p:nvPr/>
              </p:nvGrpSpPr>
              <p:grpSpPr bwMode="auto">
                <a:xfrm>
                  <a:off x="1690" y="1385"/>
                  <a:ext cx="409" cy="257"/>
                  <a:chOff x="5783" y="3114"/>
                  <a:chExt cx="1148" cy="720"/>
                </a:xfrm>
              </p:grpSpPr>
              <p:sp>
                <p:nvSpPr>
                  <p:cNvPr id="8217" name="Oval 75"/>
                  <p:cNvSpPr>
                    <a:spLocks noChangeAspect="1" noChangeArrowheads="1"/>
                  </p:cNvSpPr>
                  <p:nvPr/>
                </p:nvSpPr>
                <p:spPr bwMode="auto">
                  <a:xfrm rot="-1102076">
                    <a:off x="5783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8" name="Oval 76"/>
                  <p:cNvSpPr>
                    <a:spLocks noChangeAspect="1" noChangeArrowheads="1"/>
                  </p:cNvSpPr>
                  <p:nvPr/>
                </p:nvSpPr>
                <p:spPr bwMode="auto">
                  <a:xfrm rot="1094570">
                    <a:off x="6370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9" name="AutoShape 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93" y="3591"/>
                    <a:ext cx="130" cy="180"/>
                  </a:xfrm>
                  <a:prstGeom prst="hexagon">
                    <a:avLst>
                      <a:gd name="adj" fmla="val 3076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20" name="AutoShap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9" y="3589"/>
                    <a:ext cx="130" cy="180"/>
                  </a:xfrm>
                  <a:prstGeom prst="hexagon">
                    <a:avLst>
                      <a:gd name="adj" fmla="val 3307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10" name="Group 79"/>
                <p:cNvGrpSpPr>
                  <a:grpSpLocks noChangeAspect="1"/>
                </p:cNvGrpSpPr>
                <p:nvPr/>
              </p:nvGrpSpPr>
              <p:grpSpPr bwMode="auto">
                <a:xfrm>
                  <a:off x="1966" y="1642"/>
                  <a:ext cx="133" cy="65"/>
                  <a:chOff x="6557" y="3834"/>
                  <a:chExt cx="374" cy="180"/>
                </a:xfrm>
              </p:grpSpPr>
              <p:sp>
                <p:nvSpPr>
                  <p:cNvPr id="8215" name="Oval 8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33" y="3906"/>
                    <a:ext cx="198" cy="9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6" name="Oval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57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8211" name="Group 82"/>
                <p:cNvGrpSpPr>
                  <a:grpSpLocks noChangeAspect="1"/>
                </p:cNvGrpSpPr>
                <p:nvPr/>
              </p:nvGrpSpPr>
              <p:grpSpPr bwMode="auto">
                <a:xfrm>
                  <a:off x="1632" y="1642"/>
                  <a:ext cx="193" cy="76"/>
                  <a:chOff x="5622" y="3834"/>
                  <a:chExt cx="542" cy="213"/>
                </a:xfrm>
              </p:grpSpPr>
              <p:sp>
                <p:nvSpPr>
                  <p:cNvPr id="8212" name="Oval 8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66" y="3858"/>
                    <a:ext cx="198" cy="1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3" name="Oval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06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14" name="Oval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2" y="3922"/>
                    <a:ext cx="227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8204" name="WordArt 86" descr="90%"/>
            <p:cNvSpPr>
              <a:spLocks noChangeArrowheads="1" noChangeShapeType="1" noTextEdit="1"/>
            </p:cNvSpPr>
            <p:nvPr/>
          </p:nvSpPr>
          <p:spPr bwMode="auto">
            <a:xfrm>
              <a:off x="1392" y="864"/>
              <a:ext cx="86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TUBLI!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0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91"/>
                  </p:tgtEl>
                </p:cond>
              </p:nextCondLst>
            </p:seq>
          </p:childTnLst>
        </p:cTn>
      </p:par>
    </p:tnLst>
    <p:bldLst>
      <p:bldP spid="123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19" name="AutoShape 3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457200"/>
          </a:xfrm>
          <a:prstGeom prst="rightArrow">
            <a:avLst>
              <a:gd name="adj1" fmla="val 43750"/>
              <a:gd name="adj2" fmla="val 60069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AutoShape 4" descr="90%"/>
          <p:cNvSpPr>
            <a:spLocks noChangeArrowheads="1"/>
          </p:cNvSpPr>
          <p:nvPr/>
        </p:nvSpPr>
        <p:spPr bwMode="auto">
          <a:xfrm>
            <a:off x="152400" y="152400"/>
            <a:ext cx="1066800" cy="6553200"/>
          </a:xfrm>
          <a:prstGeom prst="roundRect">
            <a:avLst>
              <a:gd name="adj" fmla="val 16667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 rot="5400000">
            <a:off x="-2524125" y="2981325"/>
            <a:ext cx="6400800" cy="895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t-EE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/>
              </a:rPr>
              <a:t>KEHAOSAD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  <p:sp>
        <p:nvSpPr>
          <p:cNvPr id="9222" name="WordArt 6" descr="90%"/>
          <p:cNvSpPr>
            <a:spLocks noChangeArrowheads="1" noChangeShapeType="1" noTextEdit="1"/>
          </p:cNvSpPr>
          <p:nvPr/>
        </p:nvSpPr>
        <p:spPr bwMode="auto">
          <a:xfrm>
            <a:off x="1719263" y="304800"/>
            <a:ext cx="6986588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NÄITA </a:t>
            </a:r>
            <a:r>
              <a:rPr lang="et-EE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KÄED!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0000CC"/>
                </a:fgClr>
                <a:bgClr>
                  <a:srgbClr val="FFFFFF"/>
                </a:bgClr>
              </a:pattFill>
            </a:endParaRPr>
          </a:p>
        </p:txBody>
      </p:sp>
      <p:grpSp>
        <p:nvGrpSpPr>
          <p:cNvPr id="9223" name="Group 7"/>
          <p:cNvGrpSpPr>
            <a:grpSpLocks/>
          </p:cNvGrpSpPr>
          <p:nvPr/>
        </p:nvGrpSpPr>
        <p:grpSpPr bwMode="auto">
          <a:xfrm>
            <a:off x="1524000" y="4038600"/>
            <a:ext cx="3548063" cy="2727325"/>
            <a:chOff x="981" y="2554"/>
            <a:chExt cx="2235" cy="1718"/>
          </a:xfrm>
        </p:grpSpPr>
        <p:grpSp>
          <p:nvGrpSpPr>
            <p:cNvPr id="9274" name="Group 8"/>
            <p:cNvGrpSpPr>
              <a:grpSpLocks/>
            </p:cNvGrpSpPr>
            <p:nvPr/>
          </p:nvGrpSpPr>
          <p:grpSpPr bwMode="auto">
            <a:xfrm>
              <a:off x="981" y="2554"/>
              <a:ext cx="2235" cy="1718"/>
              <a:chOff x="1104" y="2448"/>
              <a:chExt cx="2235" cy="1718"/>
            </a:xfrm>
          </p:grpSpPr>
          <p:grpSp>
            <p:nvGrpSpPr>
              <p:cNvPr id="9276" name="Group 9"/>
              <p:cNvGrpSpPr>
                <a:grpSpLocks/>
              </p:cNvGrpSpPr>
              <p:nvPr/>
            </p:nvGrpSpPr>
            <p:grpSpPr bwMode="auto">
              <a:xfrm>
                <a:off x="1104" y="2448"/>
                <a:ext cx="1645" cy="1061"/>
                <a:chOff x="6183" y="774"/>
                <a:chExt cx="2992" cy="1980"/>
              </a:xfrm>
            </p:grpSpPr>
            <p:sp>
              <p:nvSpPr>
                <p:cNvPr id="9302" name="Oval 10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303" name="Oval 11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1320" dir="8480412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77" name="Group 12"/>
              <p:cNvGrpSpPr>
                <a:grpSpLocks/>
              </p:cNvGrpSpPr>
              <p:nvPr/>
            </p:nvGrpSpPr>
            <p:grpSpPr bwMode="auto">
              <a:xfrm rot="224620">
                <a:off x="2016" y="3264"/>
                <a:ext cx="690" cy="418"/>
                <a:chOff x="6183" y="774"/>
                <a:chExt cx="2992" cy="1980"/>
              </a:xfrm>
            </p:grpSpPr>
            <p:sp>
              <p:nvSpPr>
                <p:cNvPr id="9300" name="Oval 13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0322" dir="20493903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" name="Oval 14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8392" dir="6708085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278" name="Oval 15"/>
              <p:cNvSpPr>
                <a:spLocks noChangeArrowheads="1"/>
              </p:cNvSpPr>
              <p:nvPr/>
            </p:nvSpPr>
            <p:spPr bwMode="auto">
              <a:xfrm>
                <a:off x="2544" y="3600"/>
                <a:ext cx="20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63500" dir="3187806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279" name="Group 16"/>
              <p:cNvGrpSpPr>
                <a:grpSpLocks/>
              </p:cNvGrpSpPr>
              <p:nvPr/>
            </p:nvGrpSpPr>
            <p:grpSpPr bwMode="auto">
              <a:xfrm>
                <a:off x="2688" y="3600"/>
                <a:ext cx="651" cy="566"/>
                <a:chOff x="9362" y="2735"/>
                <a:chExt cx="1627" cy="1414"/>
              </a:xfrm>
            </p:grpSpPr>
            <p:sp>
              <p:nvSpPr>
                <p:cNvPr id="9280" name="Freeform 17"/>
                <p:cNvSpPr>
                  <a:spLocks noChangeAspect="1"/>
                </p:cNvSpPr>
                <p:nvPr/>
              </p:nvSpPr>
              <p:spPr bwMode="auto">
                <a:xfrm>
                  <a:off x="9555" y="2735"/>
                  <a:ext cx="968" cy="258"/>
                </a:xfrm>
                <a:custGeom>
                  <a:avLst/>
                  <a:gdLst>
                    <a:gd name="T0" fmla="*/ 0 w 968"/>
                    <a:gd name="T1" fmla="*/ 93 h 258"/>
                    <a:gd name="T2" fmla="*/ 38 w 968"/>
                    <a:gd name="T3" fmla="*/ 53 h 258"/>
                    <a:gd name="T4" fmla="*/ 83 w 968"/>
                    <a:gd name="T5" fmla="*/ 18 h 258"/>
                    <a:gd name="T6" fmla="*/ 158 w 968"/>
                    <a:gd name="T7" fmla="*/ 3 h 258"/>
                    <a:gd name="T8" fmla="*/ 233 w 968"/>
                    <a:gd name="T9" fmla="*/ 10 h 258"/>
                    <a:gd name="T10" fmla="*/ 315 w 968"/>
                    <a:gd name="T11" fmla="*/ 63 h 258"/>
                    <a:gd name="T12" fmla="*/ 435 w 968"/>
                    <a:gd name="T13" fmla="*/ 183 h 258"/>
                    <a:gd name="T14" fmla="*/ 465 w 968"/>
                    <a:gd name="T15" fmla="*/ 258 h 258"/>
                    <a:gd name="T16" fmla="*/ 465 w 968"/>
                    <a:gd name="T17" fmla="*/ 183 h 258"/>
                    <a:gd name="T18" fmla="*/ 548 w 968"/>
                    <a:gd name="T19" fmla="*/ 70 h 258"/>
                    <a:gd name="T20" fmla="*/ 675 w 968"/>
                    <a:gd name="T21" fmla="*/ 40 h 258"/>
                    <a:gd name="T22" fmla="*/ 833 w 968"/>
                    <a:gd name="T23" fmla="*/ 78 h 258"/>
                    <a:gd name="T24" fmla="*/ 935 w 968"/>
                    <a:gd name="T25" fmla="*/ 141 h 258"/>
                    <a:gd name="T26" fmla="*/ 968 w 968"/>
                    <a:gd name="T27" fmla="*/ 168 h 25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968" h="258">
                      <a:moveTo>
                        <a:pt x="0" y="93"/>
                      </a:moveTo>
                      <a:cubicBezTo>
                        <a:pt x="6" y="88"/>
                        <a:pt x="24" y="65"/>
                        <a:pt x="38" y="53"/>
                      </a:cubicBezTo>
                      <a:cubicBezTo>
                        <a:pt x="52" y="41"/>
                        <a:pt x="63" y="26"/>
                        <a:pt x="83" y="18"/>
                      </a:cubicBezTo>
                      <a:cubicBezTo>
                        <a:pt x="103" y="10"/>
                        <a:pt x="133" y="4"/>
                        <a:pt x="158" y="3"/>
                      </a:cubicBezTo>
                      <a:cubicBezTo>
                        <a:pt x="183" y="2"/>
                        <a:pt x="207" y="0"/>
                        <a:pt x="233" y="10"/>
                      </a:cubicBezTo>
                      <a:cubicBezTo>
                        <a:pt x="259" y="20"/>
                        <a:pt x="281" y="34"/>
                        <a:pt x="315" y="63"/>
                      </a:cubicBezTo>
                      <a:cubicBezTo>
                        <a:pt x="349" y="92"/>
                        <a:pt x="410" y="151"/>
                        <a:pt x="435" y="183"/>
                      </a:cubicBezTo>
                      <a:cubicBezTo>
                        <a:pt x="460" y="215"/>
                        <a:pt x="460" y="258"/>
                        <a:pt x="465" y="258"/>
                      </a:cubicBezTo>
                      <a:cubicBezTo>
                        <a:pt x="470" y="258"/>
                        <a:pt x="451" y="214"/>
                        <a:pt x="465" y="183"/>
                      </a:cubicBezTo>
                      <a:cubicBezTo>
                        <a:pt x="479" y="152"/>
                        <a:pt x="513" y="94"/>
                        <a:pt x="548" y="70"/>
                      </a:cubicBezTo>
                      <a:cubicBezTo>
                        <a:pt x="583" y="46"/>
                        <a:pt x="628" y="39"/>
                        <a:pt x="675" y="40"/>
                      </a:cubicBezTo>
                      <a:cubicBezTo>
                        <a:pt x="722" y="41"/>
                        <a:pt x="790" y="61"/>
                        <a:pt x="833" y="78"/>
                      </a:cubicBezTo>
                      <a:cubicBezTo>
                        <a:pt x="876" y="95"/>
                        <a:pt x="913" y="126"/>
                        <a:pt x="935" y="141"/>
                      </a:cubicBezTo>
                      <a:cubicBezTo>
                        <a:pt x="957" y="156"/>
                        <a:pt x="961" y="163"/>
                        <a:pt x="968" y="168"/>
                      </a:cubicBez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9281" name="Group 18"/>
                <p:cNvGrpSpPr>
                  <a:grpSpLocks/>
                </p:cNvGrpSpPr>
                <p:nvPr/>
              </p:nvGrpSpPr>
              <p:grpSpPr bwMode="auto">
                <a:xfrm>
                  <a:off x="9362" y="2957"/>
                  <a:ext cx="1627" cy="1192"/>
                  <a:chOff x="9362" y="2957"/>
                  <a:chExt cx="1627" cy="1192"/>
                </a:xfrm>
              </p:grpSpPr>
              <p:grpSp>
                <p:nvGrpSpPr>
                  <p:cNvPr id="9282" name="Group 1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474" y="3439"/>
                    <a:ext cx="515" cy="710"/>
                    <a:chOff x="6867" y="3654"/>
                    <a:chExt cx="577" cy="795"/>
                  </a:xfrm>
                </p:grpSpPr>
                <p:sp>
                  <p:nvSpPr>
                    <p:cNvPr id="9295" name="Freeform 20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867" y="3654"/>
                      <a:ext cx="374" cy="540"/>
                    </a:xfrm>
                    <a:custGeom>
                      <a:avLst/>
                      <a:gdLst>
                        <a:gd name="T0" fmla="*/ 0 w 374"/>
                        <a:gd name="T1" fmla="*/ 0 h 540"/>
                        <a:gd name="T2" fmla="*/ 374 w 374"/>
                        <a:gd name="T3" fmla="*/ 360 h 540"/>
                        <a:gd name="T4" fmla="*/ 374 w 374"/>
                        <a:gd name="T5" fmla="*/ 54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540">
                          <a:moveTo>
                            <a:pt x="0" y="0"/>
                          </a:moveTo>
                          <a:lnTo>
                            <a:pt x="374" y="360"/>
                          </a:lnTo>
                          <a:lnTo>
                            <a:pt x="374" y="5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6" name="Freeform 2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079" y="4178"/>
                      <a:ext cx="170" cy="95"/>
                    </a:xfrm>
                    <a:custGeom>
                      <a:avLst/>
                      <a:gdLst>
                        <a:gd name="T0" fmla="*/ 77 w 374"/>
                        <a:gd name="T1" fmla="*/ 0 h 210"/>
                        <a:gd name="T2" fmla="*/ 39 w 374"/>
                        <a:gd name="T3" fmla="*/ 37 h 210"/>
                        <a:gd name="T4" fmla="*/ 0 w 374"/>
                        <a:gd name="T5" fmla="*/ 37 h 21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210">
                          <a:moveTo>
                            <a:pt x="374" y="0"/>
                          </a:moveTo>
                          <a:cubicBezTo>
                            <a:pt x="311" y="75"/>
                            <a:pt x="249" y="150"/>
                            <a:pt x="187" y="180"/>
                          </a:cubicBezTo>
                          <a:cubicBezTo>
                            <a:pt x="125" y="210"/>
                            <a:pt x="62" y="195"/>
                            <a:pt x="0" y="18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7" name="Freeform 2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46" y="4194"/>
                      <a:ext cx="102" cy="255"/>
                    </a:xfrm>
                    <a:custGeom>
                      <a:avLst/>
                      <a:gdLst>
                        <a:gd name="T0" fmla="*/ 0 w 218"/>
                        <a:gd name="T1" fmla="*/ 0 h 540"/>
                        <a:gd name="T2" fmla="*/ 41 w 218"/>
                        <a:gd name="T3" fmla="*/ 80 h 540"/>
                        <a:gd name="T4" fmla="*/ 41 w 218"/>
                        <a:gd name="T5" fmla="*/ 12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8" h="540">
                          <a:moveTo>
                            <a:pt x="0" y="0"/>
                          </a:moveTo>
                          <a:cubicBezTo>
                            <a:pt x="78" y="135"/>
                            <a:pt x="156" y="270"/>
                            <a:pt x="187" y="360"/>
                          </a:cubicBezTo>
                          <a:cubicBezTo>
                            <a:pt x="218" y="450"/>
                            <a:pt x="202" y="495"/>
                            <a:pt x="187" y="54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8" name="Line 2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249" y="4178"/>
                      <a:ext cx="187" cy="1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9" name="Line 24"/>
                    <p:cNvSpPr>
                      <a:spLocks noChangeAspect="1" noChangeShapeType="1"/>
                    </p:cNvSpPr>
                    <p:nvPr/>
                  </p:nvSpPr>
                  <p:spPr bwMode="auto">
                    <a:xfrm rot="600000">
                      <a:off x="7257" y="4202"/>
                      <a:ext cx="1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3" name="Group 25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506" y="2957"/>
                    <a:ext cx="1025" cy="643"/>
                    <a:chOff x="5783" y="3114"/>
                    <a:chExt cx="1148" cy="720"/>
                  </a:xfrm>
                </p:grpSpPr>
                <p:sp>
                  <p:nvSpPr>
                    <p:cNvPr id="9291" name="Oval 26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102076">
                      <a:off x="5783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2" name="Oval 27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94570">
                      <a:off x="6370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3" name="AutoShape 2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93" y="3591"/>
                      <a:ext cx="130" cy="180"/>
                    </a:xfrm>
                    <a:prstGeom prst="hexagon">
                      <a:avLst>
                        <a:gd name="adj" fmla="val 3076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4" name="AutoShape 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9" y="3589"/>
                      <a:ext cx="130" cy="180"/>
                    </a:xfrm>
                    <a:prstGeom prst="hexagon">
                      <a:avLst>
                        <a:gd name="adj" fmla="val 3307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84" name="Group 3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197" y="3600"/>
                    <a:ext cx="334" cy="161"/>
                    <a:chOff x="6557" y="3834"/>
                    <a:chExt cx="374" cy="180"/>
                  </a:xfrm>
                </p:grpSpPr>
                <p:sp>
                  <p:nvSpPr>
                    <p:cNvPr id="9289" name="Oval 3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33" y="3906"/>
                      <a:ext cx="198" cy="9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90" name="Oval 3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57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9285" name="Group 3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362" y="3600"/>
                    <a:ext cx="484" cy="190"/>
                    <a:chOff x="5622" y="3834"/>
                    <a:chExt cx="542" cy="213"/>
                  </a:xfrm>
                </p:grpSpPr>
                <p:sp>
                  <p:nvSpPr>
                    <p:cNvPr id="9286" name="Oval 3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66" y="3858"/>
                      <a:ext cx="198" cy="1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7" name="Oval 3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806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9288" name="Oval 3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622" y="3922"/>
                      <a:ext cx="227" cy="1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9275" name="WordArt 37" descr="90%"/>
            <p:cNvSpPr>
              <a:spLocks noChangeArrowheads="1" noChangeShapeType="1" noTextEdit="1"/>
            </p:cNvSpPr>
            <p:nvPr/>
          </p:nvSpPr>
          <p:spPr bwMode="auto">
            <a:xfrm>
              <a:off x="1104" y="2880"/>
              <a:ext cx="1248" cy="52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t-E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VALE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9254" name="Group 38"/>
          <p:cNvGrpSpPr>
            <a:grpSpLocks/>
          </p:cNvGrpSpPr>
          <p:nvPr/>
        </p:nvGrpSpPr>
        <p:grpSpPr bwMode="auto">
          <a:xfrm>
            <a:off x="2590800" y="1524000"/>
            <a:ext cx="1371600" cy="1355725"/>
            <a:chOff x="1392" y="864"/>
            <a:chExt cx="864" cy="854"/>
          </a:xfrm>
        </p:grpSpPr>
        <p:grpSp>
          <p:nvGrpSpPr>
            <p:cNvPr id="9246" name="Group 39"/>
            <p:cNvGrpSpPr>
              <a:grpSpLocks/>
            </p:cNvGrpSpPr>
            <p:nvPr/>
          </p:nvGrpSpPr>
          <p:grpSpPr bwMode="auto">
            <a:xfrm>
              <a:off x="1428" y="1248"/>
              <a:ext cx="828" cy="470"/>
              <a:chOff x="1476" y="1248"/>
              <a:chExt cx="828" cy="470"/>
            </a:xfrm>
          </p:grpSpPr>
          <p:sp>
            <p:nvSpPr>
              <p:cNvPr id="9248" name="Freeform 40"/>
              <p:cNvSpPr>
                <a:spLocks noChangeAspect="1"/>
              </p:cNvSpPr>
              <p:nvPr/>
            </p:nvSpPr>
            <p:spPr bwMode="auto">
              <a:xfrm>
                <a:off x="1709" y="1295"/>
                <a:ext cx="387" cy="104"/>
              </a:xfrm>
              <a:custGeom>
                <a:avLst/>
                <a:gdLst>
                  <a:gd name="T0" fmla="*/ 0 w 387"/>
                  <a:gd name="T1" fmla="*/ 38 h 104"/>
                  <a:gd name="T2" fmla="*/ 51 w 387"/>
                  <a:gd name="T3" fmla="*/ 5 h 104"/>
                  <a:gd name="T4" fmla="*/ 93 w 387"/>
                  <a:gd name="T5" fmla="*/ 5 h 104"/>
                  <a:gd name="T6" fmla="*/ 126 w 387"/>
                  <a:gd name="T7" fmla="*/ 26 h 104"/>
                  <a:gd name="T8" fmla="*/ 174 w 387"/>
                  <a:gd name="T9" fmla="*/ 74 h 104"/>
                  <a:gd name="T10" fmla="*/ 186 w 387"/>
                  <a:gd name="T11" fmla="*/ 104 h 104"/>
                  <a:gd name="T12" fmla="*/ 186 w 387"/>
                  <a:gd name="T13" fmla="*/ 74 h 104"/>
                  <a:gd name="T14" fmla="*/ 231 w 387"/>
                  <a:gd name="T15" fmla="*/ 29 h 104"/>
                  <a:gd name="T16" fmla="*/ 279 w 387"/>
                  <a:gd name="T17" fmla="*/ 13 h 104"/>
                  <a:gd name="T18" fmla="*/ 327 w 387"/>
                  <a:gd name="T19" fmla="*/ 25 h 104"/>
                  <a:gd name="T20" fmla="*/ 374 w 387"/>
                  <a:gd name="T21" fmla="*/ 57 h 104"/>
                  <a:gd name="T22" fmla="*/ 387 w 387"/>
                  <a:gd name="T23" fmla="*/ 68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7" h="104">
                    <a:moveTo>
                      <a:pt x="0" y="38"/>
                    </a:moveTo>
                    <a:cubicBezTo>
                      <a:pt x="9" y="33"/>
                      <a:pt x="36" y="10"/>
                      <a:pt x="51" y="5"/>
                    </a:cubicBezTo>
                    <a:cubicBezTo>
                      <a:pt x="66" y="0"/>
                      <a:pt x="81" y="2"/>
                      <a:pt x="93" y="5"/>
                    </a:cubicBezTo>
                    <a:cubicBezTo>
                      <a:pt x="104" y="9"/>
                      <a:pt x="112" y="15"/>
                      <a:pt x="126" y="26"/>
                    </a:cubicBezTo>
                    <a:cubicBezTo>
                      <a:pt x="140" y="38"/>
                      <a:pt x="164" y="61"/>
                      <a:pt x="174" y="74"/>
                    </a:cubicBezTo>
                    <a:cubicBezTo>
                      <a:pt x="184" y="87"/>
                      <a:pt x="184" y="104"/>
                      <a:pt x="186" y="104"/>
                    </a:cubicBezTo>
                    <a:cubicBezTo>
                      <a:pt x="188" y="104"/>
                      <a:pt x="179" y="86"/>
                      <a:pt x="186" y="74"/>
                    </a:cubicBezTo>
                    <a:cubicBezTo>
                      <a:pt x="193" y="62"/>
                      <a:pt x="216" y="39"/>
                      <a:pt x="231" y="29"/>
                    </a:cubicBezTo>
                    <a:cubicBezTo>
                      <a:pt x="246" y="19"/>
                      <a:pt x="263" y="14"/>
                      <a:pt x="279" y="13"/>
                    </a:cubicBezTo>
                    <a:cubicBezTo>
                      <a:pt x="295" y="12"/>
                      <a:pt x="311" y="18"/>
                      <a:pt x="327" y="25"/>
                    </a:cubicBezTo>
                    <a:cubicBezTo>
                      <a:pt x="343" y="32"/>
                      <a:pt x="364" y="50"/>
                      <a:pt x="374" y="57"/>
                    </a:cubicBezTo>
                    <a:cubicBezTo>
                      <a:pt x="384" y="64"/>
                      <a:pt x="384" y="66"/>
                      <a:pt x="387" y="68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249" name="Group 41"/>
              <p:cNvGrpSpPr>
                <a:grpSpLocks noChangeAspect="1"/>
              </p:cNvGrpSpPr>
              <p:nvPr/>
            </p:nvGrpSpPr>
            <p:grpSpPr bwMode="auto">
              <a:xfrm flipH="1" flipV="1">
                <a:off x="1476" y="1254"/>
                <a:ext cx="252" cy="330"/>
                <a:chOff x="6867" y="3654"/>
                <a:chExt cx="577" cy="795"/>
              </a:xfrm>
            </p:grpSpPr>
            <p:sp>
              <p:nvSpPr>
                <p:cNvPr id="9269" name="Freeform 42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0" name="Freeform 43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1" name="Freeform 44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2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73" name="Line 46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50" name="Group 47"/>
              <p:cNvGrpSpPr>
                <a:grpSpLocks noChangeAspect="1"/>
              </p:cNvGrpSpPr>
              <p:nvPr/>
            </p:nvGrpSpPr>
            <p:grpSpPr bwMode="auto">
              <a:xfrm rot="523402" flipV="1">
                <a:off x="2064" y="1248"/>
                <a:ext cx="240" cy="384"/>
                <a:chOff x="6867" y="3654"/>
                <a:chExt cx="577" cy="795"/>
              </a:xfrm>
            </p:grpSpPr>
            <p:sp>
              <p:nvSpPr>
                <p:cNvPr id="9264" name="Freeform 48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5" name="Freeform 49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6" name="Freeform 50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7" name="Line 51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268" name="Line 52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251" name="Group 53"/>
              <p:cNvGrpSpPr>
                <a:grpSpLocks/>
              </p:cNvGrpSpPr>
              <p:nvPr/>
            </p:nvGrpSpPr>
            <p:grpSpPr bwMode="auto">
              <a:xfrm>
                <a:off x="1632" y="1385"/>
                <a:ext cx="467" cy="333"/>
                <a:chOff x="1632" y="1385"/>
                <a:chExt cx="467" cy="333"/>
              </a:xfrm>
            </p:grpSpPr>
            <p:grpSp>
              <p:nvGrpSpPr>
                <p:cNvPr id="9252" name="Group 54"/>
                <p:cNvGrpSpPr>
                  <a:grpSpLocks noChangeAspect="1"/>
                </p:cNvGrpSpPr>
                <p:nvPr/>
              </p:nvGrpSpPr>
              <p:grpSpPr bwMode="auto">
                <a:xfrm>
                  <a:off x="1690" y="1385"/>
                  <a:ext cx="409" cy="257"/>
                  <a:chOff x="5783" y="3114"/>
                  <a:chExt cx="1148" cy="720"/>
                </a:xfrm>
              </p:grpSpPr>
              <p:sp>
                <p:nvSpPr>
                  <p:cNvPr id="9260" name="Oval 55"/>
                  <p:cNvSpPr>
                    <a:spLocks noChangeAspect="1" noChangeArrowheads="1"/>
                  </p:cNvSpPr>
                  <p:nvPr/>
                </p:nvSpPr>
                <p:spPr bwMode="auto">
                  <a:xfrm rot="-1102076">
                    <a:off x="5783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61" name="Oval 56"/>
                  <p:cNvSpPr>
                    <a:spLocks noChangeAspect="1" noChangeArrowheads="1"/>
                  </p:cNvSpPr>
                  <p:nvPr/>
                </p:nvSpPr>
                <p:spPr bwMode="auto">
                  <a:xfrm rot="1094570">
                    <a:off x="6370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62" name="AutoShape 5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93" y="3591"/>
                    <a:ext cx="130" cy="180"/>
                  </a:xfrm>
                  <a:prstGeom prst="hexagon">
                    <a:avLst>
                      <a:gd name="adj" fmla="val 3076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63" name="AutoShape 5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9" y="3589"/>
                    <a:ext cx="130" cy="180"/>
                  </a:xfrm>
                  <a:prstGeom prst="hexagon">
                    <a:avLst>
                      <a:gd name="adj" fmla="val 3307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53" name="Group 59"/>
                <p:cNvGrpSpPr>
                  <a:grpSpLocks noChangeAspect="1"/>
                </p:cNvGrpSpPr>
                <p:nvPr/>
              </p:nvGrpSpPr>
              <p:grpSpPr bwMode="auto">
                <a:xfrm>
                  <a:off x="1966" y="1642"/>
                  <a:ext cx="133" cy="65"/>
                  <a:chOff x="6557" y="3834"/>
                  <a:chExt cx="374" cy="180"/>
                </a:xfrm>
              </p:grpSpPr>
              <p:sp>
                <p:nvSpPr>
                  <p:cNvPr id="9258" name="Oval 6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33" y="3906"/>
                    <a:ext cx="198" cy="9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59" name="Oval 6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57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" name="Group 62"/>
                <p:cNvGrpSpPr>
                  <a:grpSpLocks noChangeAspect="1"/>
                </p:cNvGrpSpPr>
                <p:nvPr/>
              </p:nvGrpSpPr>
              <p:grpSpPr bwMode="auto">
                <a:xfrm>
                  <a:off x="1632" y="1642"/>
                  <a:ext cx="193" cy="76"/>
                  <a:chOff x="5622" y="3834"/>
                  <a:chExt cx="542" cy="213"/>
                </a:xfrm>
              </p:grpSpPr>
              <p:sp>
                <p:nvSpPr>
                  <p:cNvPr id="9255" name="Oval 6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66" y="3858"/>
                    <a:ext cx="198" cy="1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56" name="Oval 6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06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57" name="Oval 6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2" y="3922"/>
                    <a:ext cx="227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9247" name="WordArt 66" descr="90%"/>
            <p:cNvSpPr>
              <a:spLocks noChangeArrowheads="1" noChangeShapeType="1" noTextEdit="1"/>
            </p:cNvSpPr>
            <p:nvPr/>
          </p:nvSpPr>
          <p:spPr bwMode="auto">
            <a:xfrm>
              <a:off x="1392" y="864"/>
              <a:ext cx="86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TUBLI!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9283" name="Group 67"/>
          <p:cNvGrpSpPr>
            <a:grpSpLocks/>
          </p:cNvGrpSpPr>
          <p:nvPr/>
        </p:nvGrpSpPr>
        <p:grpSpPr bwMode="auto">
          <a:xfrm>
            <a:off x="5010150" y="1219200"/>
            <a:ext cx="3695700" cy="5562600"/>
            <a:chOff x="3156" y="768"/>
            <a:chExt cx="2328" cy="3504"/>
          </a:xfrm>
        </p:grpSpPr>
        <p:pic>
          <p:nvPicPr>
            <p:cNvPr id="9229" name="Picture 68" descr="le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8" y="3111"/>
              <a:ext cx="654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0" name="Picture 69" descr="foo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" y="3686"/>
              <a:ext cx="97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1" name="Picture 70" descr="le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" y="3111"/>
              <a:ext cx="62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2" name="Picture 71" descr="arm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1"/>
              <a:ext cx="1016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3" name="Picture 72" descr="ar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2085"/>
              <a:ext cx="1005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4" name="Picture 73" descr="foot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" y="3686"/>
              <a:ext cx="955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5" name="Picture 74" descr="body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" y="1951"/>
              <a:ext cx="988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6" name="Picture 75" descr="hair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7" y="1192"/>
              <a:ext cx="50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7" name="Picture 76" descr="hair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2" y="1170"/>
              <a:ext cx="51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8" name="Picture 77" descr="ear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9" y="1482"/>
              <a:ext cx="286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39" name="Picture 78" descr="ear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438"/>
              <a:ext cx="28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0" name="Picture 79" descr="head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1259"/>
              <a:ext cx="103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1" name="Picture 80" descr="hat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768"/>
              <a:ext cx="1076" cy="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2" name="Picture 81" descr="mouth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7" y="1661"/>
              <a:ext cx="6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3" name="Picture 82" descr="eye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4" name="Picture 83" descr="eye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5" name="Picture 84" descr="nose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8" y="1560"/>
              <a:ext cx="19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301" name="Group 85"/>
          <p:cNvGrpSpPr>
            <a:grpSpLocks/>
          </p:cNvGrpSpPr>
          <p:nvPr/>
        </p:nvGrpSpPr>
        <p:grpSpPr bwMode="auto">
          <a:xfrm>
            <a:off x="4610100" y="4510088"/>
            <a:ext cx="4376738" cy="815975"/>
            <a:chOff x="2904" y="2841"/>
            <a:chExt cx="2757" cy="514"/>
          </a:xfrm>
        </p:grpSpPr>
        <p:sp>
          <p:nvSpPr>
            <p:cNvPr id="9227" name="Freeform 86"/>
            <p:cNvSpPr>
              <a:spLocks noChangeAspect="1"/>
            </p:cNvSpPr>
            <p:nvPr/>
          </p:nvSpPr>
          <p:spPr bwMode="auto">
            <a:xfrm>
              <a:off x="2904" y="2841"/>
              <a:ext cx="484" cy="454"/>
            </a:xfrm>
            <a:custGeom>
              <a:avLst/>
              <a:gdLst>
                <a:gd name="T0" fmla="*/ 403 w 484"/>
                <a:gd name="T1" fmla="*/ 252 h 454"/>
                <a:gd name="T2" fmla="*/ 310 w 484"/>
                <a:gd name="T3" fmla="*/ 428 h 454"/>
                <a:gd name="T4" fmla="*/ 235 w 484"/>
                <a:gd name="T5" fmla="*/ 409 h 454"/>
                <a:gd name="T6" fmla="*/ 239 w 484"/>
                <a:gd name="T7" fmla="*/ 328 h 454"/>
                <a:gd name="T8" fmla="*/ 121 w 484"/>
                <a:gd name="T9" fmla="*/ 386 h 454"/>
                <a:gd name="T10" fmla="*/ 79 w 484"/>
                <a:gd name="T11" fmla="*/ 338 h 454"/>
                <a:gd name="T12" fmla="*/ 107 w 484"/>
                <a:gd name="T13" fmla="*/ 295 h 454"/>
                <a:gd name="T14" fmla="*/ 154 w 484"/>
                <a:gd name="T15" fmla="*/ 276 h 454"/>
                <a:gd name="T16" fmla="*/ 72 w 484"/>
                <a:gd name="T17" fmla="*/ 296 h 454"/>
                <a:gd name="T18" fmla="*/ 45 w 484"/>
                <a:gd name="T19" fmla="*/ 234 h 454"/>
                <a:gd name="T20" fmla="*/ 116 w 484"/>
                <a:gd name="T21" fmla="*/ 182 h 454"/>
                <a:gd name="T22" fmla="*/ 43 w 484"/>
                <a:gd name="T23" fmla="*/ 204 h 454"/>
                <a:gd name="T24" fmla="*/ 18 w 484"/>
                <a:gd name="T25" fmla="*/ 137 h 454"/>
                <a:gd name="T26" fmla="*/ 147 w 484"/>
                <a:gd name="T27" fmla="*/ 68 h 454"/>
                <a:gd name="T28" fmla="*/ 342 w 484"/>
                <a:gd name="T29" fmla="*/ 18 h 454"/>
                <a:gd name="T30" fmla="*/ 474 w 484"/>
                <a:gd name="T31" fmla="*/ 174 h 454"/>
                <a:gd name="T32" fmla="*/ 403 w 484"/>
                <a:gd name="T33" fmla="*/ 252 h 4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84" h="454">
                  <a:moveTo>
                    <a:pt x="403" y="252"/>
                  </a:moveTo>
                  <a:cubicBezTo>
                    <a:pt x="376" y="295"/>
                    <a:pt x="338" y="402"/>
                    <a:pt x="310" y="428"/>
                  </a:cubicBezTo>
                  <a:cubicBezTo>
                    <a:pt x="282" y="454"/>
                    <a:pt x="247" y="426"/>
                    <a:pt x="235" y="409"/>
                  </a:cubicBezTo>
                  <a:cubicBezTo>
                    <a:pt x="223" y="393"/>
                    <a:pt x="258" y="331"/>
                    <a:pt x="239" y="328"/>
                  </a:cubicBezTo>
                  <a:cubicBezTo>
                    <a:pt x="220" y="324"/>
                    <a:pt x="147" y="385"/>
                    <a:pt x="121" y="386"/>
                  </a:cubicBezTo>
                  <a:cubicBezTo>
                    <a:pt x="95" y="389"/>
                    <a:pt x="82" y="353"/>
                    <a:pt x="79" y="338"/>
                  </a:cubicBezTo>
                  <a:cubicBezTo>
                    <a:pt x="77" y="322"/>
                    <a:pt x="95" y="305"/>
                    <a:pt x="107" y="295"/>
                  </a:cubicBezTo>
                  <a:cubicBezTo>
                    <a:pt x="118" y="284"/>
                    <a:pt x="159" y="275"/>
                    <a:pt x="154" y="276"/>
                  </a:cubicBezTo>
                  <a:cubicBezTo>
                    <a:pt x="147" y="277"/>
                    <a:pt x="91" y="302"/>
                    <a:pt x="72" y="296"/>
                  </a:cubicBezTo>
                  <a:cubicBezTo>
                    <a:pt x="55" y="289"/>
                    <a:pt x="38" y="252"/>
                    <a:pt x="45" y="234"/>
                  </a:cubicBezTo>
                  <a:cubicBezTo>
                    <a:pt x="53" y="216"/>
                    <a:pt x="117" y="188"/>
                    <a:pt x="116" y="182"/>
                  </a:cubicBezTo>
                  <a:cubicBezTo>
                    <a:pt x="116" y="177"/>
                    <a:pt x="60" y="212"/>
                    <a:pt x="43" y="204"/>
                  </a:cubicBezTo>
                  <a:cubicBezTo>
                    <a:pt x="27" y="197"/>
                    <a:pt x="0" y="160"/>
                    <a:pt x="18" y="137"/>
                  </a:cubicBezTo>
                  <a:cubicBezTo>
                    <a:pt x="36" y="114"/>
                    <a:pt x="93" y="88"/>
                    <a:pt x="147" y="68"/>
                  </a:cubicBezTo>
                  <a:cubicBezTo>
                    <a:pt x="201" y="48"/>
                    <a:pt x="288" y="0"/>
                    <a:pt x="342" y="18"/>
                  </a:cubicBezTo>
                  <a:lnTo>
                    <a:pt x="474" y="174"/>
                  </a:lnTo>
                  <a:cubicBezTo>
                    <a:pt x="484" y="213"/>
                    <a:pt x="418" y="236"/>
                    <a:pt x="403" y="252"/>
                  </a:cubicBezTo>
                  <a:close/>
                </a:path>
              </a:pathLst>
            </a:custGeom>
            <a:solidFill>
              <a:srgbClr val="FFCC99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Freeform 87"/>
            <p:cNvSpPr>
              <a:spLocks noChangeAspect="1"/>
            </p:cNvSpPr>
            <p:nvPr/>
          </p:nvSpPr>
          <p:spPr bwMode="auto">
            <a:xfrm>
              <a:off x="5231" y="2906"/>
              <a:ext cx="430" cy="449"/>
            </a:xfrm>
            <a:custGeom>
              <a:avLst/>
              <a:gdLst>
                <a:gd name="T0" fmla="*/ 208 w 430"/>
                <a:gd name="T1" fmla="*/ 46 h 449"/>
                <a:gd name="T2" fmla="*/ 398 w 430"/>
                <a:gd name="T3" fmla="*/ 83 h 449"/>
                <a:gd name="T4" fmla="*/ 403 w 430"/>
                <a:gd name="T5" fmla="*/ 159 h 449"/>
                <a:gd name="T6" fmla="*/ 325 w 430"/>
                <a:gd name="T7" fmla="*/ 179 h 449"/>
                <a:gd name="T8" fmla="*/ 412 w 430"/>
                <a:gd name="T9" fmla="*/ 272 h 449"/>
                <a:gd name="T10" fmla="*/ 380 w 430"/>
                <a:gd name="T11" fmla="*/ 325 h 449"/>
                <a:gd name="T12" fmla="*/ 331 w 430"/>
                <a:gd name="T13" fmla="*/ 312 h 449"/>
                <a:gd name="T14" fmla="*/ 300 w 430"/>
                <a:gd name="T15" fmla="*/ 274 h 449"/>
                <a:gd name="T16" fmla="*/ 341 w 430"/>
                <a:gd name="T17" fmla="*/ 343 h 449"/>
                <a:gd name="T18" fmla="*/ 292 w 430"/>
                <a:gd name="T19" fmla="*/ 386 h 449"/>
                <a:gd name="T20" fmla="*/ 224 w 430"/>
                <a:gd name="T21" fmla="*/ 334 h 449"/>
                <a:gd name="T22" fmla="*/ 265 w 430"/>
                <a:gd name="T23" fmla="*/ 397 h 449"/>
                <a:gd name="T24" fmla="*/ 209 w 430"/>
                <a:gd name="T25" fmla="*/ 439 h 449"/>
                <a:gd name="T26" fmla="*/ 107 w 430"/>
                <a:gd name="T27" fmla="*/ 338 h 449"/>
                <a:gd name="T28" fmla="*/ 4 w 430"/>
                <a:gd name="T29" fmla="*/ 156 h 449"/>
                <a:gd name="T30" fmla="*/ 129 w 430"/>
                <a:gd name="T31" fmla="*/ 18 h 449"/>
                <a:gd name="T32" fmla="*/ 208 w 430"/>
                <a:gd name="T33" fmla="*/ 46 h 44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30" h="449">
                  <a:moveTo>
                    <a:pt x="208" y="46"/>
                  </a:moveTo>
                  <a:cubicBezTo>
                    <a:pt x="256" y="60"/>
                    <a:pt x="367" y="65"/>
                    <a:pt x="398" y="83"/>
                  </a:cubicBezTo>
                  <a:cubicBezTo>
                    <a:pt x="430" y="102"/>
                    <a:pt x="414" y="143"/>
                    <a:pt x="403" y="159"/>
                  </a:cubicBezTo>
                  <a:cubicBezTo>
                    <a:pt x="390" y="175"/>
                    <a:pt x="323" y="160"/>
                    <a:pt x="325" y="179"/>
                  </a:cubicBezTo>
                  <a:cubicBezTo>
                    <a:pt x="327" y="197"/>
                    <a:pt x="405" y="249"/>
                    <a:pt x="412" y="272"/>
                  </a:cubicBezTo>
                  <a:cubicBezTo>
                    <a:pt x="422" y="296"/>
                    <a:pt x="392" y="317"/>
                    <a:pt x="380" y="325"/>
                  </a:cubicBezTo>
                  <a:cubicBezTo>
                    <a:pt x="365" y="331"/>
                    <a:pt x="344" y="320"/>
                    <a:pt x="331" y="312"/>
                  </a:cubicBezTo>
                  <a:cubicBezTo>
                    <a:pt x="318" y="303"/>
                    <a:pt x="298" y="269"/>
                    <a:pt x="300" y="274"/>
                  </a:cubicBezTo>
                  <a:cubicBezTo>
                    <a:pt x="303" y="279"/>
                    <a:pt x="343" y="325"/>
                    <a:pt x="341" y="343"/>
                  </a:cubicBezTo>
                  <a:cubicBezTo>
                    <a:pt x="340" y="362"/>
                    <a:pt x="311" y="388"/>
                    <a:pt x="292" y="386"/>
                  </a:cubicBezTo>
                  <a:cubicBezTo>
                    <a:pt x="273" y="384"/>
                    <a:pt x="228" y="333"/>
                    <a:pt x="224" y="334"/>
                  </a:cubicBezTo>
                  <a:cubicBezTo>
                    <a:pt x="219" y="336"/>
                    <a:pt x="267" y="379"/>
                    <a:pt x="265" y="397"/>
                  </a:cubicBezTo>
                  <a:cubicBezTo>
                    <a:pt x="262" y="414"/>
                    <a:pt x="235" y="449"/>
                    <a:pt x="209" y="439"/>
                  </a:cubicBezTo>
                  <a:cubicBezTo>
                    <a:pt x="183" y="429"/>
                    <a:pt x="141" y="385"/>
                    <a:pt x="107" y="338"/>
                  </a:cubicBezTo>
                  <a:cubicBezTo>
                    <a:pt x="74" y="291"/>
                    <a:pt x="0" y="209"/>
                    <a:pt x="4" y="156"/>
                  </a:cubicBezTo>
                  <a:lnTo>
                    <a:pt x="129" y="18"/>
                  </a:lnTo>
                  <a:cubicBezTo>
                    <a:pt x="163" y="0"/>
                    <a:pt x="192" y="40"/>
                    <a:pt x="208" y="46"/>
                  </a:cubicBezTo>
                  <a:close/>
                </a:path>
              </a:pathLst>
            </a:custGeom>
            <a:solidFill>
              <a:srgbClr val="FFCC99"/>
            </a:soli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8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01"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 descr="Dotted grid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pattFill prst="dotGrid">
            <a:fgClr>
              <a:srgbClr val="0000CC"/>
            </a:fgClr>
            <a:bgClr>
              <a:schemeClr val="bg1"/>
            </a:bgClr>
          </a:pattFill>
          <a:ln w="127000">
            <a:solidFill>
              <a:srgbClr val="CC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5854700" y="4938713"/>
            <a:ext cx="1954213" cy="1489075"/>
            <a:chOff x="3688" y="3111"/>
            <a:chExt cx="1231" cy="938"/>
          </a:xfrm>
        </p:grpSpPr>
        <p:pic>
          <p:nvPicPr>
            <p:cNvPr id="10326" name="Picture 4" descr="le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8" y="3111"/>
              <a:ext cx="654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7" name="Picture 5" descr="le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8" y="3111"/>
              <a:ext cx="621" cy="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318" name="Group 6"/>
          <p:cNvGrpSpPr>
            <a:grpSpLocks/>
          </p:cNvGrpSpPr>
          <p:nvPr/>
        </p:nvGrpSpPr>
        <p:grpSpPr bwMode="auto">
          <a:xfrm>
            <a:off x="4800600" y="1219200"/>
            <a:ext cx="4114800" cy="5562600"/>
            <a:chOff x="3024" y="768"/>
            <a:chExt cx="2592" cy="3504"/>
          </a:xfrm>
        </p:grpSpPr>
        <p:pic>
          <p:nvPicPr>
            <p:cNvPr id="10309" name="Picture 7" descr="han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2816"/>
              <a:ext cx="456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0" name="Picture 8" descr="foo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" y="3686"/>
              <a:ext cx="977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1" name="Picture 9" descr="arm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6" y="2051"/>
              <a:ext cx="1016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2" name="Picture 10" descr="han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93" y="2844"/>
              <a:ext cx="423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3" name="Picture 11" descr="arm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79" y="2085"/>
              <a:ext cx="1005" cy="1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4" name="Picture 12" descr="foot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6" y="3686"/>
              <a:ext cx="955" cy="5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5" name="Picture 13" descr="body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15" y="1951"/>
              <a:ext cx="988" cy="13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6" name="Picture 14" descr="hair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47" y="1192"/>
              <a:ext cx="500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7" name="Picture 15" descr="hair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2" y="1170"/>
              <a:ext cx="51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8" name="Picture 16" descr="ear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9" y="1482"/>
              <a:ext cx="286" cy="3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9" name="Picture 17" descr="ear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" y="1438"/>
              <a:ext cx="286" cy="3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0" name="Picture 18" descr="head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1259"/>
              <a:ext cx="1032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1" name="Picture 19" descr="hat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1" y="768"/>
              <a:ext cx="1076" cy="7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2" name="Picture 20" descr="mouth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7" y="1661"/>
              <a:ext cx="692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3" name="Picture 21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5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4" name="Picture 22" descr="eye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0" y="1482"/>
              <a:ext cx="181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5" name="Picture 23" descr="nose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8" y="1560"/>
              <a:ext cx="198" cy="2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36" name="AutoShape 24" descr="90%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534400" y="6248400"/>
            <a:ext cx="457200" cy="457200"/>
          </a:xfrm>
          <a:prstGeom prst="rightArrow">
            <a:avLst>
              <a:gd name="adj1" fmla="val 43750"/>
              <a:gd name="adj2" fmla="val 60069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AutoShape 25" descr="90%"/>
          <p:cNvSpPr>
            <a:spLocks noChangeArrowheads="1"/>
          </p:cNvSpPr>
          <p:nvPr/>
        </p:nvSpPr>
        <p:spPr bwMode="auto">
          <a:xfrm>
            <a:off x="152400" y="152400"/>
            <a:ext cx="1066800" cy="6553200"/>
          </a:xfrm>
          <a:prstGeom prst="roundRect">
            <a:avLst>
              <a:gd name="adj" fmla="val 16667"/>
            </a:avLst>
          </a:prstGeom>
          <a:pattFill prst="pct90">
            <a:fgClr>
              <a:srgbClr val="FF0000"/>
            </a:fgClr>
            <a:bgClr>
              <a:schemeClr val="bg1"/>
            </a:bgClr>
          </a:patt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WordArt 26"/>
          <p:cNvSpPr>
            <a:spLocks noChangeArrowheads="1" noChangeShapeType="1" noTextEdit="1"/>
          </p:cNvSpPr>
          <p:nvPr/>
        </p:nvSpPr>
        <p:spPr bwMode="auto">
          <a:xfrm rot="5400000">
            <a:off x="-2524125" y="2981325"/>
            <a:ext cx="6400800" cy="89535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t-EE" sz="3600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Rounded MT Bold"/>
              </a:rPr>
              <a:t>KEHAOSAD</a:t>
            </a:r>
            <a:endParaRPr lang="ru-RU" sz="3600" kern="1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00"/>
              </a:solidFill>
            </a:endParaRPr>
          </a:p>
        </p:txBody>
      </p:sp>
      <p:sp>
        <p:nvSpPr>
          <p:cNvPr id="10248" name="WordArt 27" descr="90%"/>
          <p:cNvSpPr>
            <a:spLocks noChangeArrowheads="1" noChangeShapeType="1" noTextEdit="1"/>
          </p:cNvSpPr>
          <p:nvPr/>
        </p:nvSpPr>
        <p:spPr bwMode="auto">
          <a:xfrm>
            <a:off x="1719262" y="304800"/>
            <a:ext cx="7043737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t-EE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NÄITA </a:t>
            </a:r>
            <a:r>
              <a:rPr lang="et-EE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0000CC"/>
                  </a:fgClr>
                  <a:bgClr>
                    <a:srgbClr val="FFFFFF"/>
                  </a:bgClr>
                </a:pattFill>
                <a:latin typeface="Arial Rounded MT Bold"/>
              </a:rPr>
              <a:t>JALAD!</a:t>
            </a:r>
            <a:endParaRPr lang="ru-RU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pattFill prst="pct90">
                <a:fgClr>
                  <a:srgbClr val="0000CC"/>
                </a:fgClr>
                <a:bgClr>
                  <a:srgbClr val="FFFFFF"/>
                </a:bgClr>
              </a:pattFill>
            </a:endParaRPr>
          </a:p>
        </p:txBody>
      </p:sp>
      <p:grpSp>
        <p:nvGrpSpPr>
          <p:cNvPr id="13340" name="Group 28"/>
          <p:cNvGrpSpPr>
            <a:grpSpLocks/>
          </p:cNvGrpSpPr>
          <p:nvPr/>
        </p:nvGrpSpPr>
        <p:grpSpPr bwMode="auto">
          <a:xfrm>
            <a:off x="1524000" y="4038600"/>
            <a:ext cx="3548063" cy="2727325"/>
            <a:chOff x="981" y="2554"/>
            <a:chExt cx="2235" cy="1718"/>
          </a:xfrm>
        </p:grpSpPr>
        <p:grpSp>
          <p:nvGrpSpPr>
            <p:cNvPr id="10279" name="Group 29"/>
            <p:cNvGrpSpPr>
              <a:grpSpLocks/>
            </p:cNvGrpSpPr>
            <p:nvPr/>
          </p:nvGrpSpPr>
          <p:grpSpPr bwMode="auto">
            <a:xfrm>
              <a:off x="981" y="2554"/>
              <a:ext cx="2235" cy="1718"/>
              <a:chOff x="1104" y="2448"/>
              <a:chExt cx="2235" cy="1718"/>
            </a:xfrm>
          </p:grpSpPr>
          <p:grpSp>
            <p:nvGrpSpPr>
              <p:cNvPr id="10281" name="Group 30"/>
              <p:cNvGrpSpPr>
                <a:grpSpLocks/>
              </p:cNvGrpSpPr>
              <p:nvPr/>
            </p:nvGrpSpPr>
            <p:grpSpPr bwMode="auto">
              <a:xfrm>
                <a:off x="1104" y="2448"/>
                <a:ext cx="1645" cy="1061"/>
                <a:chOff x="6183" y="774"/>
                <a:chExt cx="2992" cy="1980"/>
              </a:xfrm>
            </p:grpSpPr>
            <p:sp>
              <p:nvSpPr>
                <p:cNvPr id="10307" name="Oval 31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53882" dir="18900000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8" name="Oval 32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1320" dir="8480412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82" name="Group 33"/>
              <p:cNvGrpSpPr>
                <a:grpSpLocks/>
              </p:cNvGrpSpPr>
              <p:nvPr/>
            </p:nvGrpSpPr>
            <p:grpSpPr bwMode="auto">
              <a:xfrm rot="224620">
                <a:off x="2016" y="3264"/>
                <a:ext cx="690" cy="418"/>
                <a:chOff x="6183" y="774"/>
                <a:chExt cx="2992" cy="1980"/>
              </a:xfrm>
            </p:grpSpPr>
            <p:sp>
              <p:nvSpPr>
                <p:cNvPr id="10305" name="Oval 34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80322" dir="20493903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306" name="Oval 35"/>
                <p:cNvSpPr>
                  <a:spLocks noChangeArrowheads="1"/>
                </p:cNvSpPr>
                <p:nvPr/>
              </p:nvSpPr>
              <p:spPr bwMode="auto">
                <a:xfrm>
                  <a:off x="6183" y="774"/>
                  <a:ext cx="2992" cy="198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68392" dir="6708085" algn="ctr" rotWithShape="0">
                    <a:srgbClr val="000000"/>
                  </a:outerShdw>
                </a:effec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283" name="Oval 36"/>
              <p:cNvSpPr>
                <a:spLocks noChangeArrowheads="1"/>
              </p:cNvSpPr>
              <p:nvPr/>
            </p:nvSpPr>
            <p:spPr bwMode="auto">
              <a:xfrm>
                <a:off x="2544" y="3600"/>
                <a:ext cx="206" cy="9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63500" dir="3187806" algn="ctr" rotWithShape="0">
                  <a:srgbClr val="000000"/>
                </a:outerShdw>
              </a:effec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84" name="Group 37"/>
              <p:cNvGrpSpPr>
                <a:grpSpLocks/>
              </p:cNvGrpSpPr>
              <p:nvPr/>
            </p:nvGrpSpPr>
            <p:grpSpPr bwMode="auto">
              <a:xfrm>
                <a:off x="2688" y="3600"/>
                <a:ext cx="651" cy="566"/>
                <a:chOff x="9362" y="2735"/>
                <a:chExt cx="1627" cy="1414"/>
              </a:xfrm>
            </p:grpSpPr>
            <p:sp>
              <p:nvSpPr>
                <p:cNvPr id="10285" name="Freeform 38"/>
                <p:cNvSpPr>
                  <a:spLocks noChangeAspect="1"/>
                </p:cNvSpPr>
                <p:nvPr/>
              </p:nvSpPr>
              <p:spPr bwMode="auto">
                <a:xfrm>
                  <a:off x="9555" y="2735"/>
                  <a:ext cx="968" cy="258"/>
                </a:xfrm>
                <a:custGeom>
                  <a:avLst/>
                  <a:gdLst>
                    <a:gd name="T0" fmla="*/ 0 w 968"/>
                    <a:gd name="T1" fmla="*/ 93 h 258"/>
                    <a:gd name="T2" fmla="*/ 38 w 968"/>
                    <a:gd name="T3" fmla="*/ 53 h 258"/>
                    <a:gd name="T4" fmla="*/ 83 w 968"/>
                    <a:gd name="T5" fmla="*/ 18 h 258"/>
                    <a:gd name="T6" fmla="*/ 158 w 968"/>
                    <a:gd name="T7" fmla="*/ 3 h 258"/>
                    <a:gd name="T8" fmla="*/ 233 w 968"/>
                    <a:gd name="T9" fmla="*/ 10 h 258"/>
                    <a:gd name="T10" fmla="*/ 315 w 968"/>
                    <a:gd name="T11" fmla="*/ 63 h 258"/>
                    <a:gd name="T12" fmla="*/ 435 w 968"/>
                    <a:gd name="T13" fmla="*/ 183 h 258"/>
                    <a:gd name="T14" fmla="*/ 465 w 968"/>
                    <a:gd name="T15" fmla="*/ 258 h 258"/>
                    <a:gd name="T16" fmla="*/ 465 w 968"/>
                    <a:gd name="T17" fmla="*/ 183 h 258"/>
                    <a:gd name="T18" fmla="*/ 548 w 968"/>
                    <a:gd name="T19" fmla="*/ 70 h 258"/>
                    <a:gd name="T20" fmla="*/ 675 w 968"/>
                    <a:gd name="T21" fmla="*/ 40 h 258"/>
                    <a:gd name="T22" fmla="*/ 833 w 968"/>
                    <a:gd name="T23" fmla="*/ 78 h 258"/>
                    <a:gd name="T24" fmla="*/ 935 w 968"/>
                    <a:gd name="T25" fmla="*/ 141 h 258"/>
                    <a:gd name="T26" fmla="*/ 968 w 968"/>
                    <a:gd name="T27" fmla="*/ 168 h 25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968" h="258">
                      <a:moveTo>
                        <a:pt x="0" y="93"/>
                      </a:moveTo>
                      <a:cubicBezTo>
                        <a:pt x="6" y="88"/>
                        <a:pt x="24" y="65"/>
                        <a:pt x="38" y="53"/>
                      </a:cubicBezTo>
                      <a:cubicBezTo>
                        <a:pt x="52" y="41"/>
                        <a:pt x="63" y="26"/>
                        <a:pt x="83" y="18"/>
                      </a:cubicBezTo>
                      <a:cubicBezTo>
                        <a:pt x="103" y="10"/>
                        <a:pt x="133" y="4"/>
                        <a:pt x="158" y="3"/>
                      </a:cubicBezTo>
                      <a:cubicBezTo>
                        <a:pt x="183" y="2"/>
                        <a:pt x="207" y="0"/>
                        <a:pt x="233" y="10"/>
                      </a:cubicBezTo>
                      <a:cubicBezTo>
                        <a:pt x="259" y="20"/>
                        <a:pt x="281" y="34"/>
                        <a:pt x="315" y="63"/>
                      </a:cubicBezTo>
                      <a:cubicBezTo>
                        <a:pt x="349" y="92"/>
                        <a:pt x="410" y="151"/>
                        <a:pt x="435" y="183"/>
                      </a:cubicBezTo>
                      <a:cubicBezTo>
                        <a:pt x="460" y="215"/>
                        <a:pt x="460" y="258"/>
                        <a:pt x="465" y="258"/>
                      </a:cubicBezTo>
                      <a:cubicBezTo>
                        <a:pt x="470" y="258"/>
                        <a:pt x="451" y="214"/>
                        <a:pt x="465" y="183"/>
                      </a:cubicBezTo>
                      <a:cubicBezTo>
                        <a:pt x="479" y="152"/>
                        <a:pt x="513" y="94"/>
                        <a:pt x="548" y="70"/>
                      </a:cubicBezTo>
                      <a:cubicBezTo>
                        <a:pt x="583" y="46"/>
                        <a:pt x="628" y="39"/>
                        <a:pt x="675" y="40"/>
                      </a:cubicBezTo>
                      <a:cubicBezTo>
                        <a:pt x="722" y="41"/>
                        <a:pt x="790" y="61"/>
                        <a:pt x="833" y="78"/>
                      </a:cubicBezTo>
                      <a:cubicBezTo>
                        <a:pt x="876" y="95"/>
                        <a:pt x="913" y="126"/>
                        <a:pt x="935" y="141"/>
                      </a:cubicBezTo>
                      <a:cubicBezTo>
                        <a:pt x="957" y="156"/>
                        <a:pt x="961" y="163"/>
                        <a:pt x="968" y="168"/>
                      </a:cubicBezTo>
                    </a:path>
                  </a:pathLst>
                </a:custGeom>
                <a:solidFill>
                  <a:schemeClr val="bg1"/>
                </a:solidFill>
                <a:ln w="28575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10286" name="Group 39"/>
                <p:cNvGrpSpPr>
                  <a:grpSpLocks/>
                </p:cNvGrpSpPr>
                <p:nvPr/>
              </p:nvGrpSpPr>
              <p:grpSpPr bwMode="auto">
                <a:xfrm>
                  <a:off x="9362" y="2957"/>
                  <a:ext cx="1627" cy="1192"/>
                  <a:chOff x="9362" y="2957"/>
                  <a:chExt cx="1627" cy="1192"/>
                </a:xfrm>
              </p:grpSpPr>
              <p:grpSp>
                <p:nvGrpSpPr>
                  <p:cNvPr id="10287" name="Group 4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474" y="3439"/>
                    <a:ext cx="515" cy="710"/>
                    <a:chOff x="6867" y="3654"/>
                    <a:chExt cx="577" cy="795"/>
                  </a:xfrm>
                </p:grpSpPr>
                <p:sp>
                  <p:nvSpPr>
                    <p:cNvPr id="10300" name="Freeform 41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6867" y="3654"/>
                      <a:ext cx="374" cy="540"/>
                    </a:xfrm>
                    <a:custGeom>
                      <a:avLst/>
                      <a:gdLst>
                        <a:gd name="T0" fmla="*/ 0 w 374"/>
                        <a:gd name="T1" fmla="*/ 0 h 540"/>
                        <a:gd name="T2" fmla="*/ 374 w 374"/>
                        <a:gd name="T3" fmla="*/ 360 h 540"/>
                        <a:gd name="T4" fmla="*/ 374 w 374"/>
                        <a:gd name="T5" fmla="*/ 54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540">
                          <a:moveTo>
                            <a:pt x="0" y="0"/>
                          </a:moveTo>
                          <a:lnTo>
                            <a:pt x="374" y="360"/>
                          </a:lnTo>
                          <a:lnTo>
                            <a:pt x="374" y="5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01" name="Freeform 42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079" y="4178"/>
                      <a:ext cx="170" cy="95"/>
                    </a:xfrm>
                    <a:custGeom>
                      <a:avLst/>
                      <a:gdLst>
                        <a:gd name="T0" fmla="*/ 77 w 374"/>
                        <a:gd name="T1" fmla="*/ 0 h 210"/>
                        <a:gd name="T2" fmla="*/ 39 w 374"/>
                        <a:gd name="T3" fmla="*/ 37 h 210"/>
                        <a:gd name="T4" fmla="*/ 0 w 374"/>
                        <a:gd name="T5" fmla="*/ 37 h 21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374" h="210">
                          <a:moveTo>
                            <a:pt x="374" y="0"/>
                          </a:moveTo>
                          <a:cubicBezTo>
                            <a:pt x="311" y="75"/>
                            <a:pt x="249" y="150"/>
                            <a:pt x="187" y="180"/>
                          </a:cubicBezTo>
                          <a:cubicBezTo>
                            <a:pt x="125" y="210"/>
                            <a:pt x="62" y="195"/>
                            <a:pt x="0" y="18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02" name="Freeform 43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7246" y="4194"/>
                      <a:ext cx="102" cy="255"/>
                    </a:xfrm>
                    <a:custGeom>
                      <a:avLst/>
                      <a:gdLst>
                        <a:gd name="T0" fmla="*/ 0 w 218"/>
                        <a:gd name="T1" fmla="*/ 0 h 540"/>
                        <a:gd name="T2" fmla="*/ 41 w 218"/>
                        <a:gd name="T3" fmla="*/ 80 h 540"/>
                        <a:gd name="T4" fmla="*/ 41 w 218"/>
                        <a:gd name="T5" fmla="*/ 120 h 540"/>
                        <a:gd name="T6" fmla="*/ 0 60000 65536"/>
                        <a:gd name="T7" fmla="*/ 0 60000 65536"/>
                        <a:gd name="T8" fmla="*/ 0 60000 65536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0" t="0" r="r" b="b"/>
                      <a:pathLst>
                        <a:path w="218" h="540">
                          <a:moveTo>
                            <a:pt x="0" y="0"/>
                          </a:moveTo>
                          <a:cubicBezTo>
                            <a:pt x="78" y="135"/>
                            <a:pt x="156" y="270"/>
                            <a:pt x="187" y="360"/>
                          </a:cubicBezTo>
                          <a:cubicBezTo>
                            <a:pt x="218" y="450"/>
                            <a:pt x="202" y="495"/>
                            <a:pt x="187" y="540"/>
                          </a:cubicBezTo>
                        </a:path>
                      </a:pathLst>
                    </a:custGeom>
                    <a:solidFill>
                      <a:schemeClr val="bg1"/>
                    </a:solidFill>
                    <a:ln w="28575" cap="flat" cmpd="sng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03" name="Line 4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7249" y="4178"/>
                      <a:ext cx="187" cy="18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304" name="Line 45"/>
                    <p:cNvSpPr>
                      <a:spLocks noChangeAspect="1" noChangeShapeType="1"/>
                    </p:cNvSpPr>
                    <p:nvPr/>
                  </p:nvSpPr>
                  <p:spPr bwMode="auto">
                    <a:xfrm rot="600000">
                      <a:off x="7257" y="4202"/>
                      <a:ext cx="187" cy="0"/>
                    </a:xfrm>
                    <a:prstGeom prst="line">
                      <a:avLst/>
                    </a:prstGeom>
                    <a:noFill/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288" name="Group 4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506" y="2957"/>
                    <a:ext cx="1025" cy="643"/>
                    <a:chOff x="5783" y="3114"/>
                    <a:chExt cx="1148" cy="720"/>
                  </a:xfrm>
                </p:grpSpPr>
                <p:sp>
                  <p:nvSpPr>
                    <p:cNvPr id="10296" name="Oval 47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-1102076">
                      <a:off x="5783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97" name="Oval 48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1094570">
                      <a:off x="6370" y="3114"/>
                      <a:ext cx="561" cy="72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98" name="AutoShape 4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93" y="3591"/>
                      <a:ext cx="130" cy="180"/>
                    </a:xfrm>
                    <a:prstGeom prst="hexagon">
                      <a:avLst>
                        <a:gd name="adj" fmla="val 3076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99" name="AutoShape 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79" y="3589"/>
                      <a:ext cx="130" cy="180"/>
                    </a:xfrm>
                    <a:prstGeom prst="hexagon">
                      <a:avLst>
                        <a:gd name="adj" fmla="val 33079"/>
                        <a:gd name="vf" fmla="val 115470"/>
                      </a:avLst>
                    </a:prstGeom>
                    <a:solidFill>
                      <a:schemeClr val="tx1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289" name="Group 5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197" y="3600"/>
                    <a:ext cx="334" cy="161"/>
                    <a:chOff x="6557" y="3834"/>
                    <a:chExt cx="374" cy="180"/>
                  </a:xfrm>
                </p:grpSpPr>
                <p:sp>
                  <p:nvSpPr>
                    <p:cNvPr id="10294" name="Oval 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733" y="3906"/>
                      <a:ext cx="198" cy="9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95" name="Oval 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557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10290" name="Group 5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9362" y="3600"/>
                    <a:ext cx="484" cy="190"/>
                    <a:chOff x="5622" y="3834"/>
                    <a:chExt cx="542" cy="213"/>
                  </a:xfrm>
                </p:grpSpPr>
                <p:sp>
                  <p:nvSpPr>
                    <p:cNvPr id="10291" name="Oval 5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966" y="3858"/>
                      <a:ext cx="198" cy="153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92" name="Oval 5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806" y="3834"/>
                      <a:ext cx="187" cy="18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293" name="Oval 5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622" y="3922"/>
                      <a:ext cx="227" cy="125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2857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sp>
          <p:nvSpPr>
            <p:cNvPr id="10280" name="WordArt 58" descr="90%"/>
            <p:cNvSpPr>
              <a:spLocks noChangeArrowheads="1" noChangeShapeType="1" noTextEdit="1"/>
            </p:cNvSpPr>
            <p:nvPr/>
          </p:nvSpPr>
          <p:spPr bwMode="auto">
            <a:xfrm>
              <a:off x="1104" y="2880"/>
              <a:ext cx="1248" cy="528"/>
            </a:xfrm>
            <a:prstGeom prst="rect">
              <a:avLst/>
            </a:prstGeom>
          </p:spPr>
          <p:txBody>
            <a:bodyPr wrap="none" fromWordArt="1">
              <a:prstTxWarp prst="textDoubleWave1">
                <a:avLst>
                  <a:gd name="adj1" fmla="val 6500"/>
                  <a:gd name="adj2" fmla="val 0"/>
                </a:avLst>
              </a:prstTxWarp>
            </a:bodyPr>
            <a:lstStyle/>
            <a:p>
              <a:pPr algn="ctr"/>
              <a:r>
                <a:rPr lang="et-EE" sz="3600" b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VALE</a:t>
              </a:r>
              <a:endPara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  <p:grpSp>
        <p:nvGrpSpPr>
          <p:cNvPr id="13371" name="Group 59"/>
          <p:cNvGrpSpPr>
            <a:grpSpLocks/>
          </p:cNvGrpSpPr>
          <p:nvPr/>
        </p:nvGrpSpPr>
        <p:grpSpPr bwMode="auto">
          <a:xfrm>
            <a:off x="2590800" y="1524000"/>
            <a:ext cx="1371600" cy="1355725"/>
            <a:chOff x="1392" y="864"/>
            <a:chExt cx="864" cy="854"/>
          </a:xfrm>
        </p:grpSpPr>
        <p:grpSp>
          <p:nvGrpSpPr>
            <p:cNvPr id="10251" name="Group 60"/>
            <p:cNvGrpSpPr>
              <a:grpSpLocks/>
            </p:cNvGrpSpPr>
            <p:nvPr/>
          </p:nvGrpSpPr>
          <p:grpSpPr bwMode="auto">
            <a:xfrm>
              <a:off x="1428" y="1248"/>
              <a:ext cx="828" cy="470"/>
              <a:chOff x="1476" y="1248"/>
              <a:chExt cx="828" cy="470"/>
            </a:xfrm>
          </p:grpSpPr>
          <p:sp>
            <p:nvSpPr>
              <p:cNvPr id="10253" name="Freeform 61"/>
              <p:cNvSpPr>
                <a:spLocks noChangeAspect="1"/>
              </p:cNvSpPr>
              <p:nvPr/>
            </p:nvSpPr>
            <p:spPr bwMode="auto">
              <a:xfrm>
                <a:off x="1709" y="1295"/>
                <a:ext cx="387" cy="104"/>
              </a:xfrm>
              <a:custGeom>
                <a:avLst/>
                <a:gdLst>
                  <a:gd name="T0" fmla="*/ 0 w 387"/>
                  <a:gd name="T1" fmla="*/ 38 h 104"/>
                  <a:gd name="T2" fmla="*/ 51 w 387"/>
                  <a:gd name="T3" fmla="*/ 5 h 104"/>
                  <a:gd name="T4" fmla="*/ 93 w 387"/>
                  <a:gd name="T5" fmla="*/ 5 h 104"/>
                  <a:gd name="T6" fmla="*/ 126 w 387"/>
                  <a:gd name="T7" fmla="*/ 26 h 104"/>
                  <a:gd name="T8" fmla="*/ 174 w 387"/>
                  <a:gd name="T9" fmla="*/ 74 h 104"/>
                  <a:gd name="T10" fmla="*/ 186 w 387"/>
                  <a:gd name="T11" fmla="*/ 104 h 104"/>
                  <a:gd name="T12" fmla="*/ 186 w 387"/>
                  <a:gd name="T13" fmla="*/ 74 h 104"/>
                  <a:gd name="T14" fmla="*/ 231 w 387"/>
                  <a:gd name="T15" fmla="*/ 29 h 104"/>
                  <a:gd name="T16" fmla="*/ 279 w 387"/>
                  <a:gd name="T17" fmla="*/ 13 h 104"/>
                  <a:gd name="T18" fmla="*/ 327 w 387"/>
                  <a:gd name="T19" fmla="*/ 25 h 104"/>
                  <a:gd name="T20" fmla="*/ 374 w 387"/>
                  <a:gd name="T21" fmla="*/ 57 h 104"/>
                  <a:gd name="T22" fmla="*/ 387 w 387"/>
                  <a:gd name="T23" fmla="*/ 68 h 10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87" h="104">
                    <a:moveTo>
                      <a:pt x="0" y="38"/>
                    </a:moveTo>
                    <a:cubicBezTo>
                      <a:pt x="9" y="33"/>
                      <a:pt x="36" y="10"/>
                      <a:pt x="51" y="5"/>
                    </a:cubicBezTo>
                    <a:cubicBezTo>
                      <a:pt x="66" y="0"/>
                      <a:pt x="81" y="2"/>
                      <a:pt x="93" y="5"/>
                    </a:cubicBezTo>
                    <a:cubicBezTo>
                      <a:pt x="104" y="9"/>
                      <a:pt x="112" y="15"/>
                      <a:pt x="126" y="26"/>
                    </a:cubicBezTo>
                    <a:cubicBezTo>
                      <a:pt x="140" y="38"/>
                      <a:pt x="164" y="61"/>
                      <a:pt x="174" y="74"/>
                    </a:cubicBezTo>
                    <a:cubicBezTo>
                      <a:pt x="184" y="87"/>
                      <a:pt x="184" y="104"/>
                      <a:pt x="186" y="104"/>
                    </a:cubicBezTo>
                    <a:cubicBezTo>
                      <a:pt x="188" y="104"/>
                      <a:pt x="179" y="86"/>
                      <a:pt x="186" y="74"/>
                    </a:cubicBezTo>
                    <a:cubicBezTo>
                      <a:pt x="193" y="62"/>
                      <a:pt x="216" y="39"/>
                      <a:pt x="231" y="29"/>
                    </a:cubicBezTo>
                    <a:cubicBezTo>
                      <a:pt x="246" y="19"/>
                      <a:pt x="263" y="14"/>
                      <a:pt x="279" y="13"/>
                    </a:cubicBezTo>
                    <a:cubicBezTo>
                      <a:pt x="295" y="12"/>
                      <a:pt x="311" y="18"/>
                      <a:pt x="327" y="25"/>
                    </a:cubicBezTo>
                    <a:cubicBezTo>
                      <a:pt x="343" y="32"/>
                      <a:pt x="364" y="50"/>
                      <a:pt x="374" y="57"/>
                    </a:cubicBezTo>
                    <a:cubicBezTo>
                      <a:pt x="384" y="64"/>
                      <a:pt x="384" y="66"/>
                      <a:pt x="387" y="68"/>
                    </a:cubicBezTo>
                  </a:path>
                </a:pathLst>
              </a:custGeom>
              <a:noFill/>
              <a:ln w="28575" cmpd="sng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254" name="Group 62"/>
              <p:cNvGrpSpPr>
                <a:grpSpLocks noChangeAspect="1"/>
              </p:cNvGrpSpPr>
              <p:nvPr/>
            </p:nvGrpSpPr>
            <p:grpSpPr bwMode="auto">
              <a:xfrm flipH="1" flipV="1">
                <a:off x="1476" y="1254"/>
                <a:ext cx="252" cy="330"/>
                <a:chOff x="6867" y="3654"/>
                <a:chExt cx="577" cy="795"/>
              </a:xfrm>
            </p:grpSpPr>
            <p:sp>
              <p:nvSpPr>
                <p:cNvPr id="10274" name="Freeform 63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5" name="Freeform 64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6" name="Freeform 65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7" name="Line 66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8" name="Line 67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55" name="Group 68"/>
              <p:cNvGrpSpPr>
                <a:grpSpLocks noChangeAspect="1"/>
              </p:cNvGrpSpPr>
              <p:nvPr/>
            </p:nvGrpSpPr>
            <p:grpSpPr bwMode="auto">
              <a:xfrm rot="523402" flipV="1">
                <a:off x="2064" y="1248"/>
                <a:ext cx="240" cy="384"/>
                <a:chOff x="6867" y="3654"/>
                <a:chExt cx="577" cy="795"/>
              </a:xfrm>
            </p:grpSpPr>
            <p:sp>
              <p:nvSpPr>
                <p:cNvPr id="10269" name="Freeform 69"/>
                <p:cNvSpPr>
                  <a:spLocks noChangeAspect="1"/>
                </p:cNvSpPr>
                <p:nvPr/>
              </p:nvSpPr>
              <p:spPr bwMode="auto">
                <a:xfrm>
                  <a:off x="6867" y="3654"/>
                  <a:ext cx="374" cy="540"/>
                </a:xfrm>
                <a:custGeom>
                  <a:avLst/>
                  <a:gdLst>
                    <a:gd name="T0" fmla="*/ 0 w 374"/>
                    <a:gd name="T1" fmla="*/ 0 h 540"/>
                    <a:gd name="T2" fmla="*/ 374 w 374"/>
                    <a:gd name="T3" fmla="*/ 360 h 540"/>
                    <a:gd name="T4" fmla="*/ 374 w 374"/>
                    <a:gd name="T5" fmla="*/ 54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540">
                      <a:moveTo>
                        <a:pt x="0" y="0"/>
                      </a:moveTo>
                      <a:lnTo>
                        <a:pt x="374" y="360"/>
                      </a:lnTo>
                      <a:lnTo>
                        <a:pt x="374" y="540"/>
                      </a:ln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0" name="Freeform 70"/>
                <p:cNvSpPr>
                  <a:spLocks noChangeAspect="1"/>
                </p:cNvSpPr>
                <p:nvPr/>
              </p:nvSpPr>
              <p:spPr bwMode="auto">
                <a:xfrm>
                  <a:off x="7079" y="4178"/>
                  <a:ext cx="170" cy="95"/>
                </a:xfrm>
                <a:custGeom>
                  <a:avLst/>
                  <a:gdLst>
                    <a:gd name="T0" fmla="*/ 77 w 374"/>
                    <a:gd name="T1" fmla="*/ 0 h 210"/>
                    <a:gd name="T2" fmla="*/ 39 w 374"/>
                    <a:gd name="T3" fmla="*/ 37 h 210"/>
                    <a:gd name="T4" fmla="*/ 0 w 374"/>
                    <a:gd name="T5" fmla="*/ 37 h 21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74" h="210">
                      <a:moveTo>
                        <a:pt x="374" y="0"/>
                      </a:moveTo>
                      <a:cubicBezTo>
                        <a:pt x="311" y="75"/>
                        <a:pt x="249" y="150"/>
                        <a:pt x="187" y="180"/>
                      </a:cubicBezTo>
                      <a:cubicBezTo>
                        <a:pt x="125" y="210"/>
                        <a:pt x="62" y="195"/>
                        <a:pt x="0" y="18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1" name="Freeform 71"/>
                <p:cNvSpPr>
                  <a:spLocks noChangeAspect="1"/>
                </p:cNvSpPr>
                <p:nvPr/>
              </p:nvSpPr>
              <p:spPr bwMode="auto">
                <a:xfrm>
                  <a:off x="7246" y="4194"/>
                  <a:ext cx="102" cy="255"/>
                </a:xfrm>
                <a:custGeom>
                  <a:avLst/>
                  <a:gdLst>
                    <a:gd name="T0" fmla="*/ 0 w 218"/>
                    <a:gd name="T1" fmla="*/ 0 h 540"/>
                    <a:gd name="T2" fmla="*/ 41 w 218"/>
                    <a:gd name="T3" fmla="*/ 80 h 540"/>
                    <a:gd name="T4" fmla="*/ 41 w 218"/>
                    <a:gd name="T5" fmla="*/ 120 h 54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8" h="540">
                      <a:moveTo>
                        <a:pt x="0" y="0"/>
                      </a:moveTo>
                      <a:cubicBezTo>
                        <a:pt x="78" y="135"/>
                        <a:pt x="156" y="270"/>
                        <a:pt x="187" y="360"/>
                      </a:cubicBezTo>
                      <a:cubicBezTo>
                        <a:pt x="218" y="450"/>
                        <a:pt x="202" y="495"/>
                        <a:pt x="187" y="540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2" name="Line 72"/>
                <p:cNvSpPr>
                  <a:spLocks noChangeAspect="1" noChangeShapeType="1"/>
                </p:cNvSpPr>
                <p:nvPr/>
              </p:nvSpPr>
              <p:spPr bwMode="auto">
                <a:xfrm>
                  <a:off x="7249" y="4178"/>
                  <a:ext cx="187" cy="18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273" name="Line 73"/>
                <p:cNvSpPr>
                  <a:spLocks noChangeAspect="1" noChangeShapeType="1"/>
                </p:cNvSpPr>
                <p:nvPr/>
              </p:nvSpPr>
              <p:spPr bwMode="auto">
                <a:xfrm rot="600000">
                  <a:off x="7257" y="4202"/>
                  <a:ext cx="187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256" name="Group 74"/>
              <p:cNvGrpSpPr>
                <a:grpSpLocks/>
              </p:cNvGrpSpPr>
              <p:nvPr/>
            </p:nvGrpSpPr>
            <p:grpSpPr bwMode="auto">
              <a:xfrm>
                <a:off x="1632" y="1385"/>
                <a:ext cx="467" cy="333"/>
                <a:chOff x="1632" y="1385"/>
                <a:chExt cx="467" cy="333"/>
              </a:xfrm>
            </p:grpSpPr>
            <p:grpSp>
              <p:nvGrpSpPr>
                <p:cNvPr id="10257" name="Group 75"/>
                <p:cNvGrpSpPr>
                  <a:grpSpLocks noChangeAspect="1"/>
                </p:cNvGrpSpPr>
                <p:nvPr/>
              </p:nvGrpSpPr>
              <p:grpSpPr bwMode="auto">
                <a:xfrm>
                  <a:off x="1690" y="1385"/>
                  <a:ext cx="409" cy="257"/>
                  <a:chOff x="5783" y="3114"/>
                  <a:chExt cx="1148" cy="720"/>
                </a:xfrm>
              </p:grpSpPr>
              <p:sp>
                <p:nvSpPr>
                  <p:cNvPr id="10265" name="Oval 76"/>
                  <p:cNvSpPr>
                    <a:spLocks noChangeAspect="1" noChangeArrowheads="1"/>
                  </p:cNvSpPr>
                  <p:nvPr/>
                </p:nvSpPr>
                <p:spPr bwMode="auto">
                  <a:xfrm rot="-1102076">
                    <a:off x="5783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6" name="Oval 77"/>
                  <p:cNvSpPr>
                    <a:spLocks noChangeAspect="1" noChangeArrowheads="1"/>
                  </p:cNvSpPr>
                  <p:nvPr/>
                </p:nvSpPr>
                <p:spPr bwMode="auto">
                  <a:xfrm rot="1094570">
                    <a:off x="6370" y="3114"/>
                    <a:ext cx="561" cy="72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7" name="AutoShape 7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93" y="3591"/>
                    <a:ext cx="130" cy="180"/>
                  </a:xfrm>
                  <a:prstGeom prst="hexagon">
                    <a:avLst>
                      <a:gd name="adj" fmla="val 3076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8" name="AutoShape 7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479" y="3589"/>
                    <a:ext cx="130" cy="180"/>
                  </a:xfrm>
                  <a:prstGeom prst="hexagon">
                    <a:avLst>
                      <a:gd name="adj" fmla="val 33079"/>
                      <a:gd name="vf" fmla="val 11547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258" name="Group 80"/>
                <p:cNvGrpSpPr>
                  <a:grpSpLocks noChangeAspect="1"/>
                </p:cNvGrpSpPr>
                <p:nvPr/>
              </p:nvGrpSpPr>
              <p:grpSpPr bwMode="auto">
                <a:xfrm>
                  <a:off x="1966" y="1642"/>
                  <a:ext cx="133" cy="65"/>
                  <a:chOff x="6557" y="3834"/>
                  <a:chExt cx="374" cy="180"/>
                </a:xfrm>
              </p:grpSpPr>
              <p:sp>
                <p:nvSpPr>
                  <p:cNvPr id="10263" name="Oval 8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733" y="3906"/>
                    <a:ext cx="198" cy="9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4" name="Oval 8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6557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259" name="Group 83"/>
                <p:cNvGrpSpPr>
                  <a:grpSpLocks noChangeAspect="1"/>
                </p:cNvGrpSpPr>
                <p:nvPr/>
              </p:nvGrpSpPr>
              <p:grpSpPr bwMode="auto">
                <a:xfrm>
                  <a:off x="1632" y="1642"/>
                  <a:ext cx="193" cy="76"/>
                  <a:chOff x="5622" y="3834"/>
                  <a:chExt cx="542" cy="213"/>
                </a:xfrm>
              </p:grpSpPr>
              <p:sp>
                <p:nvSpPr>
                  <p:cNvPr id="10260" name="Oval 8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966" y="3858"/>
                    <a:ext cx="198" cy="153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1" name="Oval 8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806" y="3834"/>
                    <a:ext cx="187" cy="180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62" name="Oval 8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622" y="3922"/>
                    <a:ext cx="227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10252" name="WordArt 87" descr="90%"/>
            <p:cNvSpPr>
              <a:spLocks noChangeArrowheads="1" noChangeShapeType="1" noTextEdit="1"/>
            </p:cNvSpPr>
            <p:nvPr/>
          </p:nvSpPr>
          <p:spPr bwMode="auto">
            <a:xfrm>
              <a:off x="1392" y="864"/>
              <a:ext cx="864" cy="4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t-EE" sz="3600" b="1" kern="10" dirty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pattFill prst="pct90">
                    <a:fgClr>
                      <a:srgbClr val="FF0000"/>
                    </a:fgClr>
                    <a:bgClr>
                      <a:srgbClr val="FFFFFF"/>
                    </a:bgClr>
                  </a:pattFill>
                  <a:latin typeface="Arial Rounded MT Bold"/>
                </a:rPr>
                <a:t>TUBLI!</a:t>
              </a:r>
              <a:endPara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pattFill prst="pct90">
                  <a:fgClr>
                    <a:srgbClr val="FF0000"/>
                  </a:fgClr>
                  <a:bgClr>
                    <a:srgbClr val="FFFFFF"/>
                  </a:bgClr>
                </a:patt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18"/>
                  </p:tgtEl>
                </p:cond>
              </p:nextCondLst>
            </p:seq>
          </p:childTnLst>
        </p:cTn>
      </p:par>
    </p:tnLst>
    <p:bldLst>
      <p:bldP spid="1333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65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Kehaosad</dc:title>
  <dc:creator>Natalja Pauri</dc:creator>
  <cp:lastModifiedBy>julia</cp:lastModifiedBy>
  <cp:revision>28</cp:revision>
  <dcterms:created xsi:type="dcterms:W3CDTF">2009-05-24T16:47:21Z</dcterms:created>
  <dcterms:modified xsi:type="dcterms:W3CDTF">2014-11-11T11:20:47Z</dcterms:modified>
</cp:coreProperties>
</file>