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62" r:id="rId5"/>
    <p:sldId id="272" r:id="rId6"/>
    <p:sldId id="265" r:id="rId7"/>
    <p:sldId id="267" r:id="rId8"/>
    <p:sldId id="270" r:id="rId9"/>
    <p:sldId id="275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33CC33"/>
    <a:srgbClr val="00CCFF"/>
    <a:srgbClr val="FFCC00"/>
    <a:srgbClr val="00FFFF"/>
    <a:srgbClr val="DDDDDD"/>
    <a:srgbClr val="B2B2B2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>
        <p:scale>
          <a:sx n="64" d="100"/>
          <a:sy n="64" d="100"/>
        </p:scale>
        <p:origin x="-1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878B-C5AD-4D28-B576-D6C2A205F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4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72AE2-5423-4B86-A7EE-D2D7AE6B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6A1B-570B-4649-844B-F1BC2218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0490-E7F3-4B50-B8C8-B3E9CB867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34334-CB49-4948-8A48-29BBF66D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D4D3-1AF2-405B-BC13-28834C422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2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0D0C-FCC7-4853-8A74-0CED4F32A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2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3C9D-B743-409E-9BE1-560BD0613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B33A6-C5E6-44EB-A511-0A199E49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8A52-045E-4981-B775-F1E281E43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693A0-ED0D-4085-B97F-97C531469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2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971EDF-FBB1-4DD2-891B-53B3E4F31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audio" Target="../media/audio2.wav"/><Relationship Id="rId7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9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77" y="1006194"/>
            <a:ext cx="4286054" cy="294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Наталья\Desktop\post-290226-12960949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58" y="2066446"/>
            <a:ext cx="2340432" cy="17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Freeform 1809"/>
          <p:cNvSpPr>
            <a:spLocks noChangeAspect="1"/>
          </p:cNvSpPr>
          <p:nvPr/>
        </p:nvSpPr>
        <p:spPr bwMode="auto">
          <a:xfrm rot="5400000" flipH="1">
            <a:off x="5954713" y="3440113"/>
            <a:ext cx="6024562" cy="811212"/>
          </a:xfrm>
          <a:custGeom>
            <a:avLst/>
            <a:gdLst>
              <a:gd name="T0" fmla="*/ 78094949 w 10929"/>
              <a:gd name="T1" fmla="*/ 404011160 h 1294"/>
              <a:gd name="T2" fmla="*/ 922858272 w 10929"/>
              <a:gd name="T3" fmla="*/ 404404228 h 1294"/>
              <a:gd name="T4" fmla="*/ 1671293650 w 10929"/>
              <a:gd name="T5" fmla="*/ 233446000 h 1294"/>
              <a:gd name="T6" fmla="*/ 2147483647 w 10929"/>
              <a:gd name="T7" fmla="*/ 475145174 h 1294"/>
              <a:gd name="T8" fmla="*/ 2147483647 w 10929"/>
              <a:gd name="T9" fmla="*/ 247594566 h 1294"/>
              <a:gd name="T10" fmla="*/ 2147483647 w 10929"/>
              <a:gd name="T11" fmla="*/ 344667303 h 1294"/>
              <a:gd name="T12" fmla="*/ 2147483647 w 10929"/>
              <a:gd name="T13" fmla="*/ 491258452 h 1294"/>
              <a:gd name="T14" fmla="*/ 1952679117 w 10929"/>
              <a:gd name="T15" fmla="*/ 241699174 h 1294"/>
              <a:gd name="T16" fmla="*/ 1607480920 w 10929"/>
              <a:gd name="T17" fmla="*/ 324230904 h 1294"/>
              <a:gd name="T18" fmla="*/ 1247696768 w 10929"/>
              <a:gd name="T19" fmla="*/ 404404228 h 1294"/>
              <a:gd name="T20" fmla="*/ 814679651 w 10929"/>
              <a:gd name="T21" fmla="*/ 333662654 h 1294"/>
              <a:gd name="T22" fmla="*/ 378320334 w 10929"/>
              <a:gd name="T23" fmla="*/ 322658633 h 1294"/>
              <a:gd name="T24" fmla="*/ 78094949 w 10929"/>
              <a:gd name="T25" fmla="*/ 404011160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2" name="Freeform 1810"/>
          <p:cNvSpPr>
            <a:spLocks noChangeAspect="1"/>
          </p:cNvSpPr>
          <p:nvPr/>
        </p:nvSpPr>
        <p:spPr bwMode="auto">
          <a:xfrm rot="-5400000">
            <a:off x="-2884487" y="3489325"/>
            <a:ext cx="6024562" cy="712788"/>
          </a:xfrm>
          <a:custGeom>
            <a:avLst/>
            <a:gdLst>
              <a:gd name="T0" fmla="*/ 78094949 w 10929"/>
              <a:gd name="T1" fmla="*/ 311921317 h 1294"/>
              <a:gd name="T2" fmla="*/ 922858272 w 10929"/>
              <a:gd name="T3" fmla="*/ 312224830 h 1294"/>
              <a:gd name="T4" fmla="*/ 1671293650 w 10929"/>
              <a:gd name="T5" fmla="*/ 180234560 h 1294"/>
              <a:gd name="T6" fmla="*/ 2147483647 w 10929"/>
              <a:gd name="T7" fmla="*/ 366841798 h 1294"/>
              <a:gd name="T8" fmla="*/ 2147483647 w 10929"/>
              <a:gd name="T9" fmla="*/ 191158284 h 1294"/>
              <a:gd name="T10" fmla="*/ 2147483647 w 10929"/>
              <a:gd name="T11" fmla="*/ 266104031 h 1294"/>
              <a:gd name="T12" fmla="*/ 2147483647 w 10929"/>
              <a:gd name="T13" fmla="*/ 379281986 h 1294"/>
              <a:gd name="T14" fmla="*/ 1952679117 w 10929"/>
              <a:gd name="T15" fmla="*/ 186606687 h 1294"/>
              <a:gd name="T16" fmla="*/ 1607480920 w 10929"/>
              <a:gd name="T17" fmla="*/ 250326298 h 1294"/>
              <a:gd name="T18" fmla="*/ 1247696768 w 10929"/>
              <a:gd name="T19" fmla="*/ 312224830 h 1294"/>
              <a:gd name="T20" fmla="*/ 814679651 w 10929"/>
              <a:gd name="T21" fmla="*/ 257608414 h 1294"/>
              <a:gd name="T22" fmla="*/ 378320334 w 10929"/>
              <a:gd name="T23" fmla="*/ 249112245 h 1294"/>
              <a:gd name="T24" fmla="*/ 78094949 w 10929"/>
              <a:gd name="T25" fmla="*/ 311921317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53" name="Freeform 1811"/>
          <p:cNvSpPr>
            <a:spLocks/>
          </p:cNvSpPr>
          <p:nvPr/>
        </p:nvSpPr>
        <p:spPr bwMode="auto">
          <a:xfrm rot="-743329">
            <a:off x="762000" y="1143000"/>
            <a:ext cx="2224088" cy="381000"/>
          </a:xfrm>
          <a:custGeom>
            <a:avLst/>
            <a:gdLst>
              <a:gd name="T0" fmla="*/ 645755851 w 2073"/>
              <a:gd name="T1" fmla="*/ 406025615 h 288"/>
              <a:gd name="T2" fmla="*/ 1129209067 w 2073"/>
              <a:gd name="T3" fmla="*/ 77004333 h 288"/>
              <a:gd name="T4" fmla="*/ 1526331620 w 2073"/>
              <a:gd name="T5" fmla="*/ 455027771 h 288"/>
              <a:gd name="T6" fmla="*/ 2147483647 w 2073"/>
              <a:gd name="T7" fmla="*/ 140008240 h 288"/>
              <a:gd name="T8" fmla="*/ 2113382491 w 2073"/>
              <a:gd name="T9" fmla="*/ 56003031 h 288"/>
              <a:gd name="T10" fmla="*/ 2020144602 w 2073"/>
              <a:gd name="T11" fmla="*/ 470779740 h 288"/>
              <a:gd name="T12" fmla="*/ 1535540181 w 2073"/>
              <a:gd name="T13" fmla="*/ 257266281 h 288"/>
              <a:gd name="T14" fmla="*/ 500719135 w 2073"/>
              <a:gd name="T15" fmla="*/ 217013896 h 288"/>
              <a:gd name="T16" fmla="*/ 16114714 w 2073"/>
              <a:gd name="T17" fmla="*/ 467279302 h 288"/>
              <a:gd name="T18" fmla="*/ 404028706 w 2073"/>
              <a:gd name="T19" fmla="*/ 280017802 h 288"/>
              <a:gd name="T20" fmla="*/ 645755851 w 2073"/>
              <a:gd name="T21" fmla="*/ 406025615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3" h="288">
                <a:moveTo>
                  <a:pt x="561" y="232"/>
                </a:moveTo>
                <a:cubicBezTo>
                  <a:pt x="666" y="213"/>
                  <a:pt x="854" y="39"/>
                  <a:pt x="981" y="44"/>
                </a:cubicBezTo>
                <a:cubicBezTo>
                  <a:pt x="1108" y="49"/>
                  <a:pt x="1144" y="254"/>
                  <a:pt x="1326" y="260"/>
                </a:cubicBezTo>
                <a:cubicBezTo>
                  <a:pt x="1508" y="266"/>
                  <a:pt x="1988" y="118"/>
                  <a:pt x="2073" y="80"/>
                </a:cubicBezTo>
                <a:cubicBezTo>
                  <a:pt x="1938" y="74"/>
                  <a:pt x="1889" y="0"/>
                  <a:pt x="1836" y="32"/>
                </a:cubicBezTo>
                <a:cubicBezTo>
                  <a:pt x="1783" y="64"/>
                  <a:pt x="1839" y="250"/>
                  <a:pt x="1755" y="269"/>
                </a:cubicBezTo>
                <a:cubicBezTo>
                  <a:pt x="1671" y="288"/>
                  <a:pt x="1554" y="171"/>
                  <a:pt x="1334" y="147"/>
                </a:cubicBezTo>
                <a:cubicBezTo>
                  <a:pt x="1114" y="123"/>
                  <a:pt x="655" y="104"/>
                  <a:pt x="435" y="124"/>
                </a:cubicBezTo>
                <a:cubicBezTo>
                  <a:pt x="215" y="144"/>
                  <a:pt x="28" y="261"/>
                  <a:pt x="14" y="267"/>
                </a:cubicBezTo>
                <a:cubicBezTo>
                  <a:pt x="0" y="273"/>
                  <a:pt x="259" y="166"/>
                  <a:pt x="351" y="160"/>
                </a:cubicBezTo>
                <a:cubicBezTo>
                  <a:pt x="442" y="154"/>
                  <a:pt x="463" y="237"/>
                  <a:pt x="561" y="232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00297A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886" name="Text Box 1814"/>
          <p:cNvSpPr txBox="1">
            <a:spLocks noChangeArrowheads="1"/>
          </p:cNvSpPr>
          <p:nvPr/>
        </p:nvSpPr>
        <p:spPr bwMode="auto">
          <a:xfrm>
            <a:off x="127793" y="638837"/>
            <a:ext cx="257278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MIS KODU-LOOMAD JA             KODU-LINNUD ON SELLE</a:t>
            </a:r>
            <a:r>
              <a:rPr lang="et-EE" sz="3600" b="1" dirty="0" smtClean="0">
                <a:solidFill>
                  <a:srgbClr val="FFFF00"/>
                </a:solidFill>
                <a:latin typeface="Arial Rounded MT Bold" pitchFamily="34" charset="0"/>
              </a:rPr>
              <a:t>L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 LAEVA</a:t>
            </a:r>
            <a:r>
              <a:rPr lang="et-EE" sz="3600" b="1" dirty="0" smtClean="0">
                <a:solidFill>
                  <a:srgbClr val="FFFF00"/>
                </a:solidFill>
                <a:latin typeface="Arial Rounded MT Bold" pitchFamily="34" charset="0"/>
              </a:rPr>
              <a:t>L</a:t>
            </a:r>
            <a:r>
              <a:rPr lang="en-US" sz="3600" b="1" dirty="0" smtClean="0">
                <a:solidFill>
                  <a:srgbClr val="FFFF00"/>
                </a:solidFill>
                <a:latin typeface="Arial Rounded MT Bold" pitchFamily="34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058" name="Freeform 1816"/>
          <p:cNvSpPr>
            <a:spLocks/>
          </p:cNvSpPr>
          <p:nvPr/>
        </p:nvSpPr>
        <p:spPr bwMode="auto">
          <a:xfrm>
            <a:off x="3429000" y="68263"/>
            <a:ext cx="3419475" cy="471487"/>
          </a:xfrm>
          <a:custGeom>
            <a:avLst/>
            <a:gdLst>
              <a:gd name="T0" fmla="*/ 2147483647 w 2154"/>
              <a:gd name="T1" fmla="*/ 443547030 h 297"/>
              <a:gd name="T2" fmla="*/ 2147483647 w 2154"/>
              <a:gd name="T3" fmla="*/ 171370443 h 297"/>
              <a:gd name="T4" fmla="*/ 1544856575 w 2154"/>
              <a:gd name="T5" fmla="*/ 289816868 h 297"/>
              <a:gd name="T6" fmla="*/ 841732188 w 2154"/>
              <a:gd name="T7" fmla="*/ 289816868 h 297"/>
              <a:gd name="T8" fmla="*/ 0 w 2154"/>
              <a:gd name="T9" fmla="*/ 710683309 h 297"/>
              <a:gd name="T10" fmla="*/ 819051575 w 2154"/>
              <a:gd name="T11" fmla="*/ 55443379 h 297"/>
              <a:gd name="T12" fmla="*/ 2084170013 w 2154"/>
              <a:gd name="T13" fmla="*/ 383063344 h 297"/>
              <a:gd name="T14" fmla="*/ 2147483647 w 2154"/>
              <a:gd name="T15" fmla="*/ 7559667 h 297"/>
              <a:gd name="T16" fmla="*/ 2147483647 w 2154"/>
              <a:gd name="T17" fmla="*/ 360381168 h 297"/>
              <a:gd name="T18" fmla="*/ 2147483647 w 2154"/>
              <a:gd name="T19" fmla="*/ 204131646 h 297"/>
              <a:gd name="T20" fmla="*/ 2147483647 w 2154"/>
              <a:gd name="T21" fmla="*/ 456147004 h 297"/>
              <a:gd name="T22" fmla="*/ 2147483647 w 2154"/>
              <a:gd name="T23" fmla="*/ 269655639 h 297"/>
              <a:gd name="T24" fmla="*/ 2147483647 w 2154"/>
              <a:gd name="T25" fmla="*/ 443547030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54" h="297">
                <a:moveTo>
                  <a:pt x="1749" y="176"/>
                </a:moveTo>
                <a:cubicBezTo>
                  <a:pt x="1670" y="170"/>
                  <a:pt x="1610" y="78"/>
                  <a:pt x="1421" y="68"/>
                </a:cubicBezTo>
                <a:cubicBezTo>
                  <a:pt x="1232" y="58"/>
                  <a:pt x="794" y="107"/>
                  <a:pt x="613" y="115"/>
                </a:cubicBezTo>
                <a:cubicBezTo>
                  <a:pt x="432" y="123"/>
                  <a:pt x="436" y="87"/>
                  <a:pt x="334" y="115"/>
                </a:cubicBezTo>
                <a:cubicBezTo>
                  <a:pt x="232" y="143"/>
                  <a:pt x="1" y="297"/>
                  <a:pt x="0" y="282"/>
                </a:cubicBezTo>
                <a:cubicBezTo>
                  <a:pt x="96" y="271"/>
                  <a:pt x="176" y="25"/>
                  <a:pt x="325" y="22"/>
                </a:cubicBezTo>
                <a:cubicBezTo>
                  <a:pt x="463" y="0"/>
                  <a:pt x="699" y="155"/>
                  <a:pt x="827" y="152"/>
                </a:cubicBezTo>
                <a:cubicBezTo>
                  <a:pt x="955" y="149"/>
                  <a:pt x="1011" y="4"/>
                  <a:pt x="1096" y="3"/>
                </a:cubicBezTo>
                <a:cubicBezTo>
                  <a:pt x="1181" y="2"/>
                  <a:pt x="1215" y="130"/>
                  <a:pt x="1338" y="143"/>
                </a:cubicBezTo>
                <a:cubicBezTo>
                  <a:pt x="1461" y="156"/>
                  <a:pt x="1701" y="75"/>
                  <a:pt x="1835" y="81"/>
                </a:cubicBezTo>
                <a:cubicBezTo>
                  <a:pt x="1969" y="87"/>
                  <a:pt x="2133" y="177"/>
                  <a:pt x="2144" y="181"/>
                </a:cubicBezTo>
                <a:cubicBezTo>
                  <a:pt x="2154" y="186"/>
                  <a:pt x="1963" y="108"/>
                  <a:pt x="1896" y="107"/>
                </a:cubicBezTo>
                <a:cubicBezTo>
                  <a:pt x="1831" y="106"/>
                  <a:pt x="1821" y="177"/>
                  <a:pt x="1749" y="176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00297A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5" name="Рисунок 31" descr="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03" y="2061425"/>
            <a:ext cx="1358446" cy="160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76" y="966107"/>
            <a:ext cx="2298202" cy="204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90" y="1849515"/>
            <a:ext cx="7086600" cy="48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26" descr="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73" y="897456"/>
            <a:ext cx="1490105" cy="116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46" y="3053503"/>
            <a:ext cx="1476869" cy="218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Наталья\Pictures\1465606018900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2496"/>
            <a:ext cx="1552575" cy="14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Наталья\Desktop\petu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02" y="-1449144"/>
            <a:ext cx="5997423" cy="44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/>
          <p:cNvSpPr txBox="1"/>
          <p:nvPr/>
        </p:nvSpPr>
        <p:spPr>
          <a:xfrm>
            <a:off x="4191000" y="6165791"/>
            <a:ext cx="349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Koosta</a:t>
            </a:r>
            <a:r>
              <a:rPr lang="et-EE" dirty="0" smtClean="0"/>
              <a:t>ja: Natalja Pauri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6" name="Автофигура 5">
            <a:hlinkClick r:id="" action="ppaction://noaction" highlightClick="1">
              <a:snd r:embed="rId2" name="HORSE1.WAV"/>
            </a:hlinkClick>
          </p:cNvPr>
          <p:cNvSpPr>
            <a:spLocks noChangeArrowheads="1"/>
          </p:cNvSpPr>
          <p:nvPr/>
        </p:nvSpPr>
        <p:spPr bwMode="auto">
          <a:xfrm>
            <a:off x="241663" y="731520"/>
            <a:ext cx="914400" cy="762000"/>
          </a:xfrm>
          <a:prstGeom prst="actionButtonSound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1267" name="Автофигура 7">
            <a:hlinkClick r:id="" action="ppaction://noaction" highlightClick="1">
              <a:snd r:embed="rId3" name="cow_moo.wav"/>
            </a:hlinkClick>
          </p:cNvPr>
          <p:cNvSpPr>
            <a:spLocks noChangeArrowheads="1"/>
          </p:cNvSpPr>
          <p:nvPr/>
        </p:nvSpPr>
        <p:spPr bwMode="auto">
          <a:xfrm>
            <a:off x="1156063" y="4281351"/>
            <a:ext cx="914400" cy="762000"/>
          </a:xfrm>
          <a:prstGeom prst="actionButtonSound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1268" name="Автофигура 9">
            <a:hlinkClick r:id="" action="ppaction://noaction" highlightClick="1">
              <a:snd r:embed="rId5" name="SHEEP1.WAV"/>
            </a:hlinkClick>
          </p:cNvPr>
          <p:cNvSpPr>
            <a:spLocks noChangeArrowheads="1"/>
          </p:cNvSpPr>
          <p:nvPr/>
        </p:nvSpPr>
        <p:spPr bwMode="auto">
          <a:xfrm>
            <a:off x="5127172" y="1415097"/>
            <a:ext cx="914400" cy="762000"/>
          </a:xfrm>
          <a:prstGeom prst="actionButtonSound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1269" name="Автофигура 10">
            <a:hlinkClick r:id="" action="ppaction://noaction" highlightClick="1">
              <a:snd r:embed="rId4" name="duck1.wav"/>
            </a:hlinkClick>
          </p:cNvPr>
          <p:cNvSpPr>
            <a:spLocks noChangeArrowheads="1"/>
          </p:cNvSpPr>
          <p:nvPr/>
        </p:nvSpPr>
        <p:spPr bwMode="auto">
          <a:xfrm>
            <a:off x="5334000" y="5043351"/>
            <a:ext cx="914400" cy="762000"/>
          </a:xfrm>
          <a:prstGeom prst="actionButtonSound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15" name="Рисунок 15" descr="Cow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21" y="3474174"/>
            <a:ext cx="2514480" cy="213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Рисунок 18" descr="Duck - Mallard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06191"/>
            <a:ext cx="1671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0" descr="Horse 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67" y="254407"/>
            <a:ext cx="2854234" cy="18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Наталья\Desktop\post-290226-129609493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97" y="559230"/>
            <a:ext cx="2491438" cy="18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RS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w_m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Наталья\Desktop\petu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4" y="-1534886"/>
            <a:ext cx="6700811" cy="502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290" name="Автофигура 5">
            <a:hlinkClick r:id="" action="ppaction://noaction" highlightClick="1">
              <a:snd r:embed="rId4" name="DOG_BARK.WAV"/>
            </a:hlinkClick>
          </p:cNvPr>
          <p:cNvSpPr>
            <a:spLocks noChangeArrowheads="1"/>
          </p:cNvSpPr>
          <p:nvPr/>
        </p:nvSpPr>
        <p:spPr bwMode="auto">
          <a:xfrm>
            <a:off x="465909" y="1295400"/>
            <a:ext cx="914400" cy="762000"/>
          </a:xfrm>
          <a:prstGeom prst="actionButtonSound">
            <a:avLst/>
          </a:prstGeom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2291" name="Автофигура 6">
            <a:hlinkClick r:id="" action="ppaction://noaction" highlightClick="1">
              <a:snd r:embed="rId5" name="ROOSTER.WAV"/>
            </a:hlinkClick>
          </p:cNvPr>
          <p:cNvSpPr>
            <a:spLocks noChangeArrowheads="1"/>
          </p:cNvSpPr>
          <p:nvPr/>
        </p:nvSpPr>
        <p:spPr bwMode="auto">
          <a:xfrm>
            <a:off x="5505776" y="2042160"/>
            <a:ext cx="914400" cy="762000"/>
          </a:xfrm>
          <a:prstGeom prst="actionButtonSound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2294" name="Автофигура 9">
            <a:hlinkClick r:id="" action="ppaction://noaction" highlightClick="1">
              <a:snd r:embed="rId6" name="CAT_MEOW.WAV"/>
            </a:hlinkClick>
          </p:cNvPr>
          <p:cNvSpPr>
            <a:spLocks noChangeArrowheads="1"/>
          </p:cNvSpPr>
          <p:nvPr/>
        </p:nvSpPr>
        <p:spPr bwMode="auto">
          <a:xfrm>
            <a:off x="420189" y="4495800"/>
            <a:ext cx="914400" cy="762000"/>
          </a:xfrm>
          <a:prstGeom prst="actionButtonSound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2295" name="Автофигура 10">
            <a:hlinkClick r:id="" action="ppaction://noaction" highlightClick="1">
              <a:snd r:embed="rId2" name="pig_1.wav"/>
            </a:hlinkClick>
          </p:cNvPr>
          <p:cNvSpPr>
            <a:spLocks noChangeArrowheads="1"/>
          </p:cNvSpPr>
          <p:nvPr/>
        </p:nvSpPr>
        <p:spPr bwMode="auto">
          <a:xfrm>
            <a:off x="5386251" y="5105400"/>
            <a:ext cx="914400" cy="762000"/>
          </a:xfrm>
          <a:prstGeom prst="actionButtonSound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60" name="Рисунок 12" descr="Pig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07" y="4305300"/>
            <a:ext cx="2058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6" descr="C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09" y="3659654"/>
            <a:ext cx="2804045" cy="21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1" descr="D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09" y="458111"/>
            <a:ext cx="1923812" cy="22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2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5975"/>
            <a:ext cx="3352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Freeform 112"/>
          <p:cNvSpPr>
            <a:spLocks noChangeAspect="1"/>
          </p:cNvSpPr>
          <p:nvPr/>
        </p:nvSpPr>
        <p:spPr bwMode="auto">
          <a:xfrm rot="5400000" flipH="1">
            <a:off x="5927726" y="3440112"/>
            <a:ext cx="6024562" cy="811213"/>
          </a:xfrm>
          <a:custGeom>
            <a:avLst/>
            <a:gdLst>
              <a:gd name="T0" fmla="*/ 78094949 w 10929"/>
              <a:gd name="T1" fmla="*/ 404012285 h 1294"/>
              <a:gd name="T2" fmla="*/ 922858272 w 10929"/>
              <a:gd name="T3" fmla="*/ 404405353 h 1294"/>
              <a:gd name="T4" fmla="*/ 1671293650 w 10929"/>
              <a:gd name="T5" fmla="*/ 233446915 h 1294"/>
              <a:gd name="T6" fmla="*/ 2147483647 w 10929"/>
              <a:gd name="T7" fmla="*/ 475146387 h 1294"/>
              <a:gd name="T8" fmla="*/ 2147483647 w 10929"/>
              <a:gd name="T9" fmla="*/ 247594871 h 1294"/>
              <a:gd name="T10" fmla="*/ 2147483647 w 10929"/>
              <a:gd name="T11" fmla="*/ 344667728 h 1294"/>
              <a:gd name="T12" fmla="*/ 2147483647 w 10929"/>
              <a:gd name="T13" fmla="*/ 491259685 h 1294"/>
              <a:gd name="T14" fmla="*/ 1952679117 w 10929"/>
              <a:gd name="T15" fmla="*/ 241700098 h 1294"/>
              <a:gd name="T16" fmla="*/ 1607480920 w 10929"/>
              <a:gd name="T17" fmla="*/ 324231304 h 1294"/>
              <a:gd name="T18" fmla="*/ 1247696768 w 10929"/>
              <a:gd name="T19" fmla="*/ 404405353 h 1294"/>
              <a:gd name="T20" fmla="*/ 814679651 w 10929"/>
              <a:gd name="T21" fmla="*/ 333663693 h 1294"/>
              <a:gd name="T22" fmla="*/ 378320334 w 10929"/>
              <a:gd name="T23" fmla="*/ 322659657 h 1294"/>
              <a:gd name="T24" fmla="*/ 78094949 w 10929"/>
              <a:gd name="T25" fmla="*/ 404012285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5" name="Freeform 113"/>
          <p:cNvSpPr>
            <a:spLocks noChangeAspect="1"/>
          </p:cNvSpPr>
          <p:nvPr/>
        </p:nvSpPr>
        <p:spPr bwMode="auto">
          <a:xfrm rot="-5400000">
            <a:off x="-2655887" y="3489325"/>
            <a:ext cx="6024562" cy="712788"/>
          </a:xfrm>
          <a:custGeom>
            <a:avLst/>
            <a:gdLst>
              <a:gd name="T0" fmla="*/ 78094949 w 10929"/>
              <a:gd name="T1" fmla="*/ 311921317 h 1294"/>
              <a:gd name="T2" fmla="*/ 922858272 w 10929"/>
              <a:gd name="T3" fmla="*/ 312224830 h 1294"/>
              <a:gd name="T4" fmla="*/ 1671293650 w 10929"/>
              <a:gd name="T5" fmla="*/ 180234560 h 1294"/>
              <a:gd name="T6" fmla="*/ 2147483647 w 10929"/>
              <a:gd name="T7" fmla="*/ 366841798 h 1294"/>
              <a:gd name="T8" fmla="*/ 2147483647 w 10929"/>
              <a:gd name="T9" fmla="*/ 191158284 h 1294"/>
              <a:gd name="T10" fmla="*/ 2147483647 w 10929"/>
              <a:gd name="T11" fmla="*/ 266104031 h 1294"/>
              <a:gd name="T12" fmla="*/ 2147483647 w 10929"/>
              <a:gd name="T13" fmla="*/ 379281986 h 1294"/>
              <a:gd name="T14" fmla="*/ 1952679117 w 10929"/>
              <a:gd name="T15" fmla="*/ 186606687 h 1294"/>
              <a:gd name="T16" fmla="*/ 1607480920 w 10929"/>
              <a:gd name="T17" fmla="*/ 250326298 h 1294"/>
              <a:gd name="T18" fmla="*/ 1247696768 w 10929"/>
              <a:gd name="T19" fmla="*/ 312224830 h 1294"/>
              <a:gd name="T20" fmla="*/ 814679651 w 10929"/>
              <a:gd name="T21" fmla="*/ 257608414 h 1294"/>
              <a:gd name="T22" fmla="*/ 378320334 w 10929"/>
              <a:gd name="T23" fmla="*/ 249112245 h 1294"/>
              <a:gd name="T24" fmla="*/ 78094949 w 10929"/>
              <a:gd name="T25" fmla="*/ 311921317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8347" name="Picture 15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962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Freeform 156"/>
          <p:cNvSpPr>
            <a:spLocks/>
          </p:cNvSpPr>
          <p:nvPr/>
        </p:nvSpPr>
        <p:spPr bwMode="auto">
          <a:xfrm>
            <a:off x="5410200" y="6216650"/>
            <a:ext cx="3290888" cy="457200"/>
          </a:xfrm>
          <a:custGeom>
            <a:avLst/>
            <a:gdLst>
              <a:gd name="T0" fmla="*/ 1413808665 w 2073"/>
              <a:gd name="T1" fmla="*/ 584676250 h 288"/>
              <a:gd name="T2" fmla="*/ 2147483647 w 2073"/>
              <a:gd name="T3" fmla="*/ 110886875 h 288"/>
              <a:gd name="T4" fmla="*/ 2147483647 w 2073"/>
              <a:gd name="T5" fmla="*/ 655240625 h 288"/>
              <a:gd name="T6" fmla="*/ 2147483647 w 2073"/>
              <a:gd name="T7" fmla="*/ 201612500 h 288"/>
              <a:gd name="T8" fmla="*/ 2147483647 w 2073"/>
              <a:gd name="T9" fmla="*/ 80645000 h 288"/>
              <a:gd name="T10" fmla="*/ 2147483647 w 2073"/>
              <a:gd name="T11" fmla="*/ 677922825 h 288"/>
              <a:gd name="T12" fmla="*/ 2147483647 w 2073"/>
              <a:gd name="T13" fmla="*/ 370463763 h 288"/>
              <a:gd name="T14" fmla="*/ 1096268929 w 2073"/>
              <a:gd name="T15" fmla="*/ 312499375 h 288"/>
              <a:gd name="T16" fmla="*/ 35282193 w 2073"/>
              <a:gd name="T17" fmla="*/ 672882513 h 288"/>
              <a:gd name="T18" fmla="*/ 884575772 w 2073"/>
              <a:gd name="T19" fmla="*/ 403225000 h 288"/>
              <a:gd name="T20" fmla="*/ 1413808665 w 2073"/>
              <a:gd name="T21" fmla="*/ 584676250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3" h="288">
                <a:moveTo>
                  <a:pt x="561" y="232"/>
                </a:moveTo>
                <a:cubicBezTo>
                  <a:pt x="666" y="213"/>
                  <a:pt x="854" y="39"/>
                  <a:pt x="981" y="44"/>
                </a:cubicBezTo>
                <a:cubicBezTo>
                  <a:pt x="1108" y="49"/>
                  <a:pt x="1144" y="254"/>
                  <a:pt x="1326" y="260"/>
                </a:cubicBezTo>
                <a:cubicBezTo>
                  <a:pt x="1508" y="266"/>
                  <a:pt x="1988" y="118"/>
                  <a:pt x="2073" y="80"/>
                </a:cubicBezTo>
                <a:cubicBezTo>
                  <a:pt x="1938" y="74"/>
                  <a:pt x="1889" y="0"/>
                  <a:pt x="1836" y="32"/>
                </a:cubicBezTo>
                <a:cubicBezTo>
                  <a:pt x="1783" y="64"/>
                  <a:pt x="1839" y="250"/>
                  <a:pt x="1755" y="269"/>
                </a:cubicBezTo>
                <a:cubicBezTo>
                  <a:pt x="1671" y="288"/>
                  <a:pt x="1554" y="171"/>
                  <a:pt x="1334" y="147"/>
                </a:cubicBezTo>
                <a:cubicBezTo>
                  <a:pt x="1114" y="123"/>
                  <a:pt x="655" y="104"/>
                  <a:pt x="435" y="124"/>
                </a:cubicBezTo>
                <a:cubicBezTo>
                  <a:pt x="215" y="144"/>
                  <a:pt x="28" y="261"/>
                  <a:pt x="14" y="267"/>
                </a:cubicBezTo>
                <a:cubicBezTo>
                  <a:pt x="0" y="273"/>
                  <a:pt x="259" y="166"/>
                  <a:pt x="351" y="160"/>
                </a:cubicBezTo>
                <a:cubicBezTo>
                  <a:pt x="442" y="154"/>
                  <a:pt x="463" y="237"/>
                  <a:pt x="561" y="232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00297A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9" name="Рисунок 31" descr="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1" y="2496146"/>
            <a:ext cx="2174875" cy="25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55435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04"/>
          <p:cNvSpPr txBox="1">
            <a:spLocks noChangeArrowheads="1"/>
          </p:cNvSpPr>
          <p:nvPr/>
        </p:nvSpPr>
        <p:spPr bwMode="auto">
          <a:xfrm>
            <a:off x="2295661" y="417939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KES SEE ON?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80942" y="1942011"/>
            <a:ext cx="18831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SIGA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01617" y="2922388"/>
            <a:ext cx="16417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HIIR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7847" y="3877382"/>
            <a:ext cx="22493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KUKK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482" y="4968240"/>
            <a:ext cx="21797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KOER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11302 -0.22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6" name="Text Box 104"/>
          <p:cNvSpPr txBox="1">
            <a:spLocks noChangeArrowheads="1"/>
          </p:cNvSpPr>
          <p:nvPr/>
        </p:nvSpPr>
        <p:spPr bwMode="auto">
          <a:xfrm>
            <a:off x="2295661" y="417939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KES SEE ON?</a:t>
            </a:r>
          </a:p>
        </p:txBody>
      </p:sp>
      <p:pic>
        <p:nvPicPr>
          <p:cNvPr id="12292" name="Picture 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5975"/>
            <a:ext cx="3352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66" name="Picture 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52" y="2742352"/>
            <a:ext cx="3486150" cy="309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Freeform 105"/>
          <p:cNvSpPr>
            <a:spLocks noChangeAspect="1"/>
          </p:cNvSpPr>
          <p:nvPr/>
        </p:nvSpPr>
        <p:spPr bwMode="auto">
          <a:xfrm rot="5400000" flipH="1">
            <a:off x="5932488" y="3440113"/>
            <a:ext cx="6024562" cy="811212"/>
          </a:xfrm>
          <a:custGeom>
            <a:avLst/>
            <a:gdLst>
              <a:gd name="T0" fmla="*/ 78094949 w 10929"/>
              <a:gd name="T1" fmla="*/ 404011787 h 1294"/>
              <a:gd name="T2" fmla="*/ 922858272 w 10929"/>
              <a:gd name="T3" fmla="*/ 404404855 h 1294"/>
              <a:gd name="T4" fmla="*/ 1671293650 w 10929"/>
              <a:gd name="T5" fmla="*/ 233446627 h 1294"/>
              <a:gd name="T6" fmla="*/ 2147483647 w 10929"/>
              <a:gd name="T7" fmla="*/ 475145801 h 1294"/>
              <a:gd name="T8" fmla="*/ 2147483647 w 10929"/>
              <a:gd name="T9" fmla="*/ 247594566 h 1294"/>
              <a:gd name="T10" fmla="*/ 2147483647 w 10929"/>
              <a:gd name="T11" fmla="*/ 344667303 h 1294"/>
              <a:gd name="T12" fmla="*/ 2147483647 w 10929"/>
              <a:gd name="T13" fmla="*/ 491259079 h 1294"/>
              <a:gd name="T14" fmla="*/ 1952679117 w 10929"/>
              <a:gd name="T15" fmla="*/ 241699800 h 1294"/>
              <a:gd name="T16" fmla="*/ 1607480920 w 10929"/>
              <a:gd name="T17" fmla="*/ 324230904 h 1294"/>
              <a:gd name="T18" fmla="*/ 1247696768 w 10929"/>
              <a:gd name="T19" fmla="*/ 404404855 h 1294"/>
              <a:gd name="T20" fmla="*/ 814679651 w 10929"/>
              <a:gd name="T21" fmla="*/ 333663281 h 1294"/>
              <a:gd name="T22" fmla="*/ 378320334 w 10929"/>
              <a:gd name="T23" fmla="*/ 322659260 h 1294"/>
              <a:gd name="T24" fmla="*/ 78094949 w 10929"/>
              <a:gd name="T25" fmla="*/ 404011787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295" name="Freeform 106"/>
          <p:cNvSpPr>
            <a:spLocks noChangeAspect="1"/>
          </p:cNvSpPr>
          <p:nvPr/>
        </p:nvSpPr>
        <p:spPr bwMode="auto">
          <a:xfrm rot="-5400000">
            <a:off x="-2655887" y="3489325"/>
            <a:ext cx="6024562" cy="712788"/>
          </a:xfrm>
          <a:custGeom>
            <a:avLst/>
            <a:gdLst>
              <a:gd name="T0" fmla="*/ 78094949 w 10929"/>
              <a:gd name="T1" fmla="*/ 311921317 h 1294"/>
              <a:gd name="T2" fmla="*/ 922858272 w 10929"/>
              <a:gd name="T3" fmla="*/ 312224830 h 1294"/>
              <a:gd name="T4" fmla="*/ 1671293650 w 10929"/>
              <a:gd name="T5" fmla="*/ 180234560 h 1294"/>
              <a:gd name="T6" fmla="*/ 2147483647 w 10929"/>
              <a:gd name="T7" fmla="*/ 366841798 h 1294"/>
              <a:gd name="T8" fmla="*/ 2147483647 w 10929"/>
              <a:gd name="T9" fmla="*/ 191158284 h 1294"/>
              <a:gd name="T10" fmla="*/ 2147483647 w 10929"/>
              <a:gd name="T11" fmla="*/ 266104031 h 1294"/>
              <a:gd name="T12" fmla="*/ 2147483647 w 10929"/>
              <a:gd name="T13" fmla="*/ 379281986 h 1294"/>
              <a:gd name="T14" fmla="*/ 1952679117 w 10929"/>
              <a:gd name="T15" fmla="*/ 186606687 h 1294"/>
              <a:gd name="T16" fmla="*/ 1607480920 w 10929"/>
              <a:gd name="T17" fmla="*/ 250326298 h 1294"/>
              <a:gd name="T18" fmla="*/ 1247696768 w 10929"/>
              <a:gd name="T19" fmla="*/ 312224830 h 1294"/>
              <a:gd name="T20" fmla="*/ 814679651 w 10929"/>
              <a:gd name="T21" fmla="*/ 257608414 h 1294"/>
              <a:gd name="T22" fmla="*/ 378320334 w 10929"/>
              <a:gd name="T23" fmla="*/ 249112245 h 1294"/>
              <a:gd name="T24" fmla="*/ 78094949 w 10929"/>
              <a:gd name="T25" fmla="*/ 311921317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8577" name="Picture 14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962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Freeform 146"/>
          <p:cNvSpPr>
            <a:spLocks/>
          </p:cNvSpPr>
          <p:nvPr/>
        </p:nvSpPr>
        <p:spPr bwMode="auto">
          <a:xfrm>
            <a:off x="5410200" y="6216650"/>
            <a:ext cx="3290888" cy="457200"/>
          </a:xfrm>
          <a:custGeom>
            <a:avLst/>
            <a:gdLst>
              <a:gd name="T0" fmla="*/ 1413808665 w 2073"/>
              <a:gd name="T1" fmla="*/ 584676250 h 288"/>
              <a:gd name="T2" fmla="*/ 2147483647 w 2073"/>
              <a:gd name="T3" fmla="*/ 110886875 h 288"/>
              <a:gd name="T4" fmla="*/ 2147483647 w 2073"/>
              <a:gd name="T5" fmla="*/ 655240625 h 288"/>
              <a:gd name="T6" fmla="*/ 2147483647 w 2073"/>
              <a:gd name="T7" fmla="*/ 201612500 h 288"/>
              <a:gd name="T8" fmla="*/ 2147483647 w 2073"/>
              <a:gd name="T9" fmla="*/ 80645000 h 288"/>
              <a:gd name="T10" fmla="*/ 2147483647 w 2073"/>
              <a:gd name="T11" fmla="*/ 677922825 h 288"/>
              <a:gd name="T12" fmla="*/ 2147483647 w 2073"/>
              <a:gd name="T13" fmla="*/ 370463763 h 288"/>
              <a:gd name="T14" fmla="*/ 1096268929 w 2073"/>
              <a:gd name="T15" fmla="*/ 312499375 h 288"/>
              <a:gd name="T16" fmla="*/ 35282193 w 2073"/>
              <a:gd name="T17" fmla="*/ 672882513 h 288"/>
              <a:gd name="T18" fmla="*/ 884575772 w 2073"/>
              <a:gd name="T19" fmla="*/ 403225000 h 288"/>
              <a:gd name="T20" fmla="*/ 1413808665 w 2073"/>
              <a:gd name="T21" fmla="*/ 584676250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3" h="288">
                <a:moveTo>
                  <a:pt x="561" y="232"/>
                </a:moveTo>
                <a:cubicBezTo>
                  <a:pt x="666" y="213"/>
                  <a:pt x="854" y="39"/>
                  <a:pt x="981" y="44"/>
                </a:cubicBezTo>
                <a:cubicBezTo>
                  <a:pt x="1108" y="49"/>
                  <a:pt x="1144" y="254"/>
                  <a:pt x="1326" y="260"/>
                </a:cubicBezTo>
                <a:cubicBezTo>
                  <a:pt x="1508" y="266"/>
                  <a:pt x="1988" y="118"/>
                  <a:pt x="2073" y="80"/>
                </a:cubicBezTo>
                <a:cubicBezTo>
                  <a:pt x="1938" y="74"/>
                  <a:pt x="1889" y="0"/>
                  <a:pt x="1836" y="32"/>
                </a:cubicBezTo>
                <a:cubicBezTo>
                  <a:pt x="1783" y="64"/>
                  <a:pt x="1839" y="250"/>
                  <a:pt x="1755" y="269"/>
                </a:cubicBezTo>
                <a:cubicBezTo>
                  <a:pt x="1671" y="288"/>
                  <a:pt x="1554" y="171"/>
                  <a:pt x="1334" y="147"/>
                </a:cubicBezTo>
                <a:cubicBezTo>
                  <a:pt x="1114" y="123"/>
                  <a:pt x="655" y="104"/>
                  <a:pt x="435" y="124"/>
                </a:cubicBezTo>
                <a:cubicBezTo>
                  <a:pt x="215" y="144"/>
                  <a:pt x="28" y="261"/>
                  <a:pt x="14" y="267"/>
                </a:cubicBezTo>
                <a:cubicBezTo>
                  <a:pt x="0" y="273"/>
                  <a:pt x="259" y="166"/>
                  <a:pt x="351" y="160"/>
                </a:cubicBezTo>
                <a:cubicBezTo>
                  <a:pt x="442" y="154"/>
                  <a:pt x="463" y="237"/>
                  <a:pt x="561" y="232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00297A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2298" name="Picture 2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55435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77506" y="1942011"/>
            <a:ext cx="21852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KOER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62769" y="2922388"/>
            <a:ext cx="21194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KASS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08864" y="3892731"/>
            <a:ext cx="32440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HOBUNE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1587" y="4918982"/>
            <a:ext cx="21675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LEHM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4" dur="2000" fill="hold"/>
                                        <p:tgtEl>
                                          <p:spTgt spid="18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1"/>
            <a:ext cx="3352800" cy="26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Freeform 2"/>
          <p:cNvSpPr>
            <a:spLocks noChangeAspect="1"/>
          </p:cNvSpPr>
          <p:nvPr/>
        </p:nvSpPr>
        <p:spPr bwMode="auto">
          <a:xfrm rot="5400000" flipH="1">
            <a:off x="5927726" y="3440112"/>
            <a:ext cx="6024562" cy="811213"/>
          </a:xfrm>
          <a:custGeom>
            <a:avLst/>
            <a:gdLst>
              <a:gd name="T0" fmla="*/ 78094949 w 10929"/>
              <a:gd name="T1" fmla="*/ 404012285 h 1294"/>
              <a:gd name="T2" fmla="*/ 922858272 w 10929"/>
              <a:gd name="T3" fmla="*/ 404405353 h 1294"/>
              <a:gd name="T4" fmla="*/ 1671293650 w 10929"/>
              <a:gd name="T5" fmla="*/ 233446915 h 1294"/>
              <a:gd name="T6" fmla="*/ 2147483647 w 10929"/>
              <a:gd name="T7" fmla="*/ 475146387 h 1294"/>
              <a:gd name="T8" fmla="*/ 2147483647 w 10929"/>
              <a:gd name="T9" fmla="*/ 247594871 h 1294"/>
              <a:gd name="T10" fmla="*/ 2147483647 w 10929"/>
              <a:gd name="T11" fmla="*/ 344667728 h 1294"/>
              <a:gd name="T12" fmla="*/ 2147483647 w 10929"/>
              <a:gd name="T13" fmla="*/ 491259685 h 1294"/>
              <a:gd name="T14" fmla="*/ 1952679117 w 10929"/>
              <a:gd name="T15" fmla="*/ 241700098 h 1294"/>
              <a:gd name="T16" fmla="*/ 1607480920 w 10929"/>
              <a:gd name="T17" fmla="*/ 324231304 h 1294"/>
              <a:gd name="T18" fmla="*/ 1247696768 w 10929"/>
              <a:gd name="T19" fmla="*/ 404405353 h 1294"/>
              <a:gd name="T20" fmla="*/ 814679651 w 10929"/>
              <a:gd name="T21" fmla="*/ 333663693 h 1294"/>
              <a:gd name="T22" fmla="*/ 378320334 w 10929"/>
              <a:gd name="T23" fmla="*/ 322659657 h 1294"/>
              <a:gd name="T24" fmla="*/ 78094949 w 10929"/>
              <a:gd name="T25" fmla="*/ 404012285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9" name="Freeform 3"/>
          <p:cNvSpPr>
            <a:spLocks noChangeAspect="1"/>
          </p:cNvSpPr>
          <p:nvPr/>
        </p:nvSpPr>
        <p:spPr bwMode="auto">
          <a:xfrm rot="-5400000">
            <a:off x="-2655887" y="3489325"/>
            <a:ext cx="6024562" cy="712788"/>
          </a:xfrm>
          <a:custGeom>
            <a:avLst/>
            <a:gdLst>
              <a:gd name="T0" fmla="*/ 78094949 w 10929"/>
              <a:gd name="T1" fmla="*/ 311921317 h 1294"/>
              <a:gd name="T2" fmla="*/ 922858272 w 10929"/>
              <a:gd name="T3" fmla="*/ 312224830 h 1294"/>
              <a:gd name="T4" fmla="*/ 1671293650 w 10929"/>
              <a:gd name="T5" fmla="*/ 180234560 h 1294"/>
              <a:gd name="T6" fmla="*/ 2147483647 w 10929"/>
              <a:gd name="T7" fmla="*/ 366841798 h 1294"/>
              <a:gd name="T8" fmla="*/ 2147483647 w 10929"/>
              <a:gd name="T9" fmla="*/ 191158284 h 1294"/>
              <a:gd name="T10" fmla="*/ 2147483647 w 10929"/>
              <a:gd name="T11" fmla="*/ 266104031 h 1294"/>
              <a:gd name="T12" fmla="*/ 2147483647 w 10929"/>
              <a:gd name="T13" fmla="*/ 379281986 h 1294"/>
              <a:gd name="T14" fmla="*/ 1952679117 w 10929"/>
              <a:gd name="T15" fmla="*/ 186606687 h 1294"/>
              <a:gd name="T16" fmla="*/ 1607480920 w 10929"/>
              <a:gd name="T17" fmla="*/ 250326298 h 1294"/>
              <a:gd name="T18" fmla="*/ 1247696768 w 10929"/>
              <a:gd name="T19" fmla="*/ 312224830 h 1294"/>
              <a:gd name="T20" fmla="*/ 814679651 w 10929"/>
              <a:gd name="T21" fmla="*/ 257608414 h 1294"/>
              <a:gd name="T22" fmla="*/ 378320334 w 10929"/>
              <a:gd name="T23" fmla="*/ 249112245 h 1294"/>
              <a:gd name="T24" fmla="*/ 78094949 w 10929"/>
              <a:gd name="T25" fmla="*/ 311921317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5" name="Freeform 135"/>
          <p:cNvSpPr>
            <a:spLocks/>
          </p:cNvSpPr>
          <p:nvPr/>
        </p:nvSpPr>
        <p:spPr bwMode="auto">
          <a:xfrm>
            <a:off x="5410200" y="6216650"/>
            <a:ext cx="3290888" cy="457200"/>
          </a:xfrm>
          <a:custGeom>
            <a:avLst/>
            <a:gdLst>
              <a:gd name="T0" fmla="*/ 1413808665 w 2073"/>
              <a:gd name="T1" fmla="*/ 584676250 h 288"/>
              <a:gd name="T2" fmla="*/ 2147483647 w 2073"/>
              <a:gd name="T3" fmla="*/ 110886875 h 288"/>
              <a:gd name="T4" fmla="*/ 2147483647 w 2073"/>
              <a:gd name="T5" fmla="*/ 655240625 h 288"/>
              <a:gd name="T6" fmla="*/ 2147483647 w 2073"/>
              <a:gd name="T7" fmla="*/ 201612500 h 288"/>
              <a:gd name="T8" fmla="*/ 2147483647 w 2073"/>
              <a:gd name="T9" fmla="*/ 80645000 h 288"/>
              <a:gd name="T10" fmla="*/ 2147483647 w 2073"/>
              <a:gd name="T11" fmla="*/ 677922825 h 288"/>
              <a:gd name="T12" fmla="*/ 2147483647 w 2073"/>
              <a:gd name="T13" fmla="*/ 370463763 h 288"/>
              <a:gd name="T14" fmla="*/ 1096268929 w 2073"/>
              <a:gd name="T15" fmla="*/ 312499375 h 288"/>
              <a:gd name="T16" fmla="*/ 35282193 w 2073"/>
              <a:gd name="T17" fmla="*/ 672882513 h 288"/>
              <a:gd name="T18" fmla="*/ 884575772 w 2073"/>
              <a:gd name="T19" fmla="*/ 403225000 h 288"/>
              <a:gd name="T20" fmla="*/ 1413808665 w 2073"/>
              <a:gd name="T21" fmla="*/ 584676250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3" h="288">
                <a:moveTo>
                  <a:pt x="561" y="232"/>
                </a:moveTo>
                <a:cubicBezTo>
                  <a:pt x="666" y="213"/>
                  <a:pt x="854" y="39"/>
                  <a:pt x="981" y="44"/>
                </a:cubicBezTo>
                <a:cubicBezTo>
                  <a:pt x="1108" y="49"/>
                  <a:pt x="1144" y="254"/>
                  <a:pt x="1326" y="260"/>
                </a:cubicBezTo>
                <a:cubicBezTo>
                  <a:pt x="1508" y="266"/>
                  <a:pt x="1988" y="118"/>
                  <a:pt x="2073" y="80"/>
                </a:cubicBezTo>
                <a:cubicBezTo>
                  <a:pt x="1938" y="74"/>
                  <a:pt x="1889" y="0"/>
                  <a:pt x="1836" y="32"/>
                </a:cubicBezTo>
                <a:cubicBezTo>
                  <a:pt x="1783" y="64"/>
                  <a:pt x="1839" y="250"/>
                  <a:pt x="1755" y="269"/>
                </a:cubicBezTo>
                <a:cubicBezTo>
                  <a:pt x="1671" y="288"/>
                  <a:pt x="1554" y="171"/>
                  <a:pt x="1334" y="147"/>
                </a:cubicBezTo>
                <a:cubicBezTo>
                  <a:pt x="1114" y="123"/>
                  <a:pt x="655" y="104"/>
                  <a:pt x="435" y="124"/>
                </a:cubicBezTo>
                <a:cubicBezTo>
                  <a:pt x="215" y="144"/>
                  <a:pt x="28" y="261"/>
                  <a:pt x="14" y="267"/>
                </a:cubicBezTo>
                <a:cubicBezTo>
                  <a:pt x="0" y="273"/>
                  <a:pt x="259" y="166"/>
                  <a:pt x="351" y="160"/>
                </a:cubicBezTo>
                <a:cubicBezTo>
                  <a:pt x="442" y="154"/>
                  <a:pt x="463" y="237"/>
                  <a:pt x="561" y="232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00297A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esktop\petu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1635" y="-26988"/>
            <a:ext cx="8326172" cy="62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2869823"/>
            <a:ext cx="55435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2295661" y="417939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KES SEE ON?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45448" y="1942011"/>
            <a:ext cx="22493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KUKK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2083" y="2922388"/>
            <a:ext cx="19808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PART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6827" y="3877382"/>
            <a:ext cx="22113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KANA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61771" y="4968240"/>
            <a:ext cx="19511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HANI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833 -0.272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2"/>
          <p:cNvSpPr>
            <a:spLocks noChangeAspect="1"/>
          </p:cNvSpPr>
          <p:nvPr/>
        </p:nvSpPr>
        <p:spPr bwMode="auto">
          <a:xfrm rot="5400000" flipH="1">
            <a:off x="5927726" y="3440112"/>
            <a:ext cx="6024562" cy="811213"/>
          </a:xfrm>
          <a:custGeom>
            <a:avLst/>
            <a:gdLst>
              <a:gd name="T0" fmla="*/ 78094949 w 10929"/>
              <a:gd name="T1" fmla="*/ 404012285 h 1294"/>
              <a:gd name="T2" fmla="*/ 922858272 w 10929"/>
              <a:gd name="T3" fmla="*/ 404405353 h 1294"/>
              <a:gd name="T4" fmla="*/ 1671293650 w 10929"/>
              <a:gd name="T5" fmla="*/ 233446915 h 1294"/>
              <a:gd name="T6" fmla="*/ 2147483647 w 10929"/>
              <a:gd name="T7" fmla="*/ 475146387 h 1294"/>
              <a:gd name="T8" fmla="*/ 2147483647 w 10929"/>
              <a:gd name="T9" fmla="*/ 247594871 h 1294"/>
              <a:gd name="T10" fmla="*/ 2147483647 w 10929"/>
              <a:gd name="T11" fmla="*/ 344667728 h 1294"/>
              <a:gd name="T12" fmla="*/ 2147483647 w 10929"/>
              <a:gd name="T13" fmla="*/ 491259685 h 1294"/>
              <a:gd name="T14" fmla="*/ 1952679117 w 10929"/>
              <a:gd name="T15" fmla="*/ 241700098 h 1294"/>
              <a:gd name="T16" fmla="*/ 1607480920 w 10929"/>
              <a:gd name="T17" fmla="*/ 324231304 h 1294"/>
              <a:gd name="T18" fmla="*/ 1247696768 w 10929"/>
              <a:gd name="T19" fmla="*/ 404405353 h 1294"/>
              <a:gd name="T20" fmla="*/ 814679651 w 10929"/>
              <a:gd name="T21" fmla="*/ 333663693 h 1294"/>
              <a:gd name="T22" fmla="*/ 378320334 w 10929"/>
              <a:gd name="T23" fmla="*/ 322659657 h 1294"/>
              <a:gd name="T24" fmla="*/ 78094949 w 10929"/>
              <a:gd name="T25" fmla="*/ 404012285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9" name="Freeform 3"/>
          <p:cNvSpPr>
            <a:spLocks noChangeAspect="1"/>
          </p:cNvSpPr>
          <p:nvPr/>
        </p:nvSpPr>
        <p:spPr bwMode="auto">
          <a:xfrm rot="-5400000">
            <a:off x="-2655887" y="3489325"/>
            <a:ext cx="6024562" cy="712788"/>
          </a:xfrm>
          <a:custGeom>
            <a:avLst/>
            <a:gdLst>
              <a:gd name="T0" fmla="*/ 78094949 w 10929"/>
              <a:gd name="T1" fmla="*/ 311921317 h 1294"/>
              <a:gd name="T2" fmla="*/ 922858272 w 10929"/>
              <a:gd name="T3" fmla="*/ 312224830 h 1294"/>
              <a:gd name="T4" fmla="*/ 1671293650 w 10929"/>
              <a:gd name="T5" fmla="*/ 180234560 h 1294"/>
              <a:gd name="T6" fmla="*/ 2147483647 w 10929"/>
              <a:gd name="T7" fmla="*/ 366841798 h 1294"/>
              <a:gd name="T8" fmla="*/ 2147483647 w 10929"/>
              <a:gd name="T9" fmla="*/ 191158284 h 1294"/>
              <a:gd name="T10" fmla="*/ 2147483647 w 10929"/>
              <a:gd name="T11" fmla="*/ 266104031 h 1294"/>
              <a:gd name="T12" fmla="*/ 2147483647 w 10929"/>
              <a:gd name="T13" fmla="*/ 379281986 h 1294"/>
              <a:gd name="T14" fmla="*/ 1952679117 w 10929"/>
              <a:gd name="T15" fmla="*/ 186606687 h 1294"/>
              <a:gd name="T16" fmla="*/ 1607480920 w 10929"/>
              <a:gd name="T17" fmla="*/ 250326298 h 1294"/>
              <a:gd name="T18" fmla="*/ 1247696768 w 10929"/>
              <a:gd name="T19" fmla="*/ 312224830 h 1294"/>
              <a:gd name="T20" fmla="*/ 814679651 w 10929"/>
              <a:gd name="T21" fmla="*/ 257608414 h 1294"/>
              <a:gd name="T22" fmla="*/ 378320334 w 10929"/>
              <a:gd name="T23" fmla="*/ 249112245 h 1294"/>
              <a:gd name="T24" fmla="*/ 78094949 w 10929"/>
              <a:gd name="T25" fmla="*/ 311921317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5" name="Freeform 135"/>
          <p:cNvSpPr>
            <a:spLocks/>
          </p:cNvSpPr>
          <p:nvPr/>
        </p:nvSpPr>
        <p:spPr bwMode="auto">
          <a:xfrm>
            <a:off x="5410200" y="6216650"/>
            <a:ext cx="3290888" cy="457200"/>
          </a:xfrm>
          <a:custGeom>
            <a:avLst/>
            <a:gdLst>
              <a:gd name="T0" fmla="*/ 1413808665 w 2073"/>
              <a:gd name="T1" fmla="*/ 584676250 h 288"/>
              <a:gd name="T2" fmla="*/ 2147483647 w 2073"/>
              <a:gd name="T3" fmla="*/ 110886875 h 288"/>
              <a:gd name="T4" fmla="*/ 2147483647 w 2073"/>
              <a:gd name="T5" fmla="*/ 655240625 h 288"/>
              <a:gd name="T6" fmla="*/ 2147483647 w 2073"/>
              <a:gd name="T7" fmla="*/ 201612500 h 288"/>
              <a:gd name="T8" fmla="*/ 2147483647 w 2073"/>
              <a:gd name="T9" fmla="*/ 80645000 h 288"/>
              <a:gd name="T10" fmla="*/ 2147483647 w 2073"/>
              <a:gd name="T11" fmla="*/ 677922825 h 288"/>
              <a:gd name="T12" fmla="*/ 2147483647 w 2073"/>
              <a:gd name="T13" fmla="*/ 370463763 h 288"/>
              <a:gd name="T14" fmla="*/ 1096268929 w 2073"/>
              <a:gd name="T15" fmla="*/ 312499375 h 288"/>
              <a:gd name="T16" fmla="*/ 35282193 w 2073"/>
              <a:gd name="T17" fmla="*/ 672882513 h 288"/>
              <a:gd name="T18" fmla="*/ 884575772 w 2073"/>
              <a:gd name="T19" fmla="*/ 403225000 h 288"/>
              <a:gd name="T20" fmla="*/ 1413808665 w 2073"/>
              <a:gd name="T21" fmla="*/ 584676250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3" h="288">
                <a:moveTo>
                  <a:pt x="561" y="232"/>
                </a:moveTo>
                <a:cubicBezTo>
                  <a:pt x="666" y="213"/>
                  <a:pt x="854" y="39"/>
                  <a:pt x="981" y="44"/>
                </a:cubicBezTo>
                <a:cubicBezTo>
                  <a:pt x="1108" y="49"/>
                  <a:pt x="1144" y="254"/>
                  <a:pt x="1326" y="260"/>
                </a:cubicBezTo>
                <a:cubicBezTo>
                  <a:pt x="1508" y="266"/>
                  <a:pt x="1988" y="118"/>
                  <a:pt x="2073" y="80"/>
                </a:cubicBezTo>
                <a:cubicBezTo>
                  <a:pt x="1938" y="74"/>
                  <a:pt x="1889" y="0"/>
                  <a:pt x="1836" y="32"/>
                </a:cubicBezTo>
                <a:cubicBezTo>
                  <a:pt x="1783" y="64"/>
                  <a:pt x="1839" y="250"/>
                  <a:pt x="1755" y="269"/>
                </a:cubicBezTo>
                <a:cubicBezTo>
                  <a:pt x="1671" y="288"/>
                  <a:pt x="1554" y="171"/>
                  <a:pt x="1334" y="147"/>
                </a:cubicBezTo>
                <a:cubicBezTo>
                  <a:pt x="1114" y="123"/>
                  <a:pt x="655" y="104"/>
                  <a:pt x="435" y="124"/>
                </a:cubicBezTo>
                <a:cubicBezTo>
                  <a:pt x="215" y="144"/>
                  <a:pt x="28" y="261"/>
                  <a:pt x="14" y="267"/>
                </a:cubicBezTo>
                <a:cubicBezTo>
                  <a:pt x="0" y="273"/>
                  <a:pt x="259" y="166"/>
                  <a:pt x="351" y="160"/>
                </a:cubicBezTo>
                <a:cubicBezTo>
                  <a:pt x="442" y="154"/>
                  <a:pt x="463" y="237"/>
                  <a:pt x="561" y="232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00297A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2295661" y="417939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KES SEE ON?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5686" y="3057779"/>
            <a:ext cx="18831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SIGA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7409" y="2103284"/>
            <a:ext cx="21797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KOER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8725" y="4044910"/>
            <a:ext cx="21675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LEHM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6109" y="4996705"/>
            <a:ext cx="32440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HOBUNE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6" y="1638300"/>
            <a:ext cx="3352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Наталья\Pictures\146560601890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24" y="2806201"/>
            <a:ext cx="3105150" cy="285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2877639"/>
            <a:ext cx="55435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9757 -0.29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657894"/>
            <a:ext cx="3352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Наталья\Desktop\post-290226-12960949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535979"/>
            <a:ext cx="4084638" cy="30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829037"/>
            <a:ext cx="55435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Freeform 50"/>
          <p:cNvSpPr>
            <a:spLocks noChangeAspect="1"/>
          </p:cNvSpPr>
          <p:nvPr/>
        </p:nvSpPr>
        <p:spPr bwMode="auto">
          <a:xfrm rot="5400000" flipH="1">
            <a:off x="5927726" y="3440112"/>
            <a:ext cx="6024562" cy="811213"/>
          </a:xfrm>
          <a:custGeom>
            <a:avLst/>
            <a:gdLst>
              <a:gd name="T0" fmla="*/ 78094949 w 10929"/>
              <a:gd name="T1" fmla="*/ 404012285 h 1294"/>
              <a:gd name="T2" fmla="*/ 922858272 w 10929"/>
              <a:gd name="T3" fmla="*/ 404405353 h 1294"/>
              <a:gd name="T4" fmla="*/ 1671293650 w 10929"/>
              <a:gd name="T5" fmla="*/ 233446915 h 1294"/>
              <a:gd name="T6" fmla="*/ 2147483647 w 10929"/>
              <a:gd name="T7" fmla="*/ 475146387 h 1294"/>
              <a:gd name="T8" fmla="*/ 2147483647 w 10929"/>
              <a:gd name="T9" fmla="*/ 247594871 h 1294"/>
              <a:gd name="T10" fmla="*/ 2147483647 w 10929"/>
              <a:gd name="T11" fmla="*/ 344667728 h 1294"/>
              <a:gd name="T12" fmla="*/ 2147483647 w 10929"/>
              <a:gd name="T13" fmla="*/ 491259685 h 1294"/>
              <a:gd name="T14" fmla="*/ 1952679117 w 10929"/>
              <a:gd name="T15" fmla="*/ 241700098 h 1294"/>
              <a:gd name="T16" fmla="*/ 1607480920 w 10929"/>
              <a:gd name="T17" fmla="*/ 324231304 h 1294"/>
              <a:gd name="T18" fmla="*/ 1247696768 w 10929"/>
              <a:gd name="T19" fmla="*/ 404405353 h 1294"/>
              <a:gd name="T20" fmla="*/ 814679651 w 10929"/>
              <a:gd name="T21" fmla="*/ 333663693 h 1294"/>
              <a:gd name="T22" fmla="*/ 378320334 w 10929"/>
              <a:gd name="T23" fmla="*/ 322659657 h 1294"/>
              <a:gd name="T24" fmla="*/ 78094949 w 10929"/>
              <a:gd name="T25" fmla="*/ 404012285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77" name="Freeform 51"/>
          <p:cNvSpPr>
            <a:spLocks noChangeAspect="1"/>
          </p:cNvSpPr>
          <p:nvPr/>
        </p:nvSpPr>
        <p:spPr bwMode="auto">
          <a:xfrm rot="-5400000">
            <a:off x="-2655887" y="3489325"/>
            <a:ext cx="6024562" cy="712788"/>
          </a:xfrm>
          <a:custGeom>
            <a:avLst/>
            <a:gdLst>
              <a:gd name="T0" fmla="*/ 78094949 w 10929"/>
              <a:gd name="T1" fmla="*/ 311921317 h 1294"/>
              <a:gd name="T2" fmla="*/ 922858272 w 10929"/>
              <a:gd name="T3" fmla="*/ 312224830 h 1294"/>
              <a:gd name="T4" fmla="*/ 1671293650 w 10929"/>
              <a:gd name="T5" fmla="*/ 180234560 h 1294"/>
              <a:gd name="T6" fmla="*/ 2147483647 w 10929"/>
              <a:gd name="T7" fmla="*/ 366841798 h 1294"/>
              <a:gd name="T8" fmla="*/ 2147483647 w 10929"/>
              <a:gd name="T9" fmla="*/ 191158284 h 1294"/>
              <a:gd name="T10" fmla="*/ 2147483647 w 10929"/>
              <a:gd name="T11" fmla="*/ 266104031 h 1294"/>
              <a:gd name="T12" fmla="*/ 2147483647 w 10929"/>
              <a:gd name="T13" fmla="*/ 379281986 h 1294"/>
              <a:gd name="T14" fmla="*/ 1952679117 w 10929"/>
              <a:gd name="T15" fmla="*/ 186606687 h 1294"/>
              <a:gd name="T16" fmla="*/ 1607480920 w 10929"/>
              <a:gd name="T17" fmla="*/ 250326298 h 1294"/>
              <a:gd name="T18" fmla="*/ 1247696768 w 10929"/>
              <a:gd name="T19" fmla="*/ 312224830 h 1294"/>
              <a:gd name="T20" fmla="*/ 814679651 w 10929"/>
              <a:gd name="T21" fmla="*/ 257608414 h 1294"/>
              <a:gd name="T22" fmla="*/ 378320334 w 10929"/>
              <a:gd name="T23" fmla="*/ 249112245 h 1294"/>
              <a:gd name="T24" fmla="*/ 78094949 w 10929"/>
              <a:gd name="T25" fmla="*/ 311921317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180" name="Freeform 93"/>
          <p:cNvSpPr>
            <a:spLocks/>
          </p:cNvSpPr>
          <p:nvPr/>
        </p:nvSpPr>
        <p:spPr bwMode="auto">
          <a:xfrm>
            <a:off x="5410200" y="6216650"/>
            <a:ext cx="3290888" cy="457200"/>
          </a:xfrm>
          <a:custGeom>
            <a:avLst/>
            <a:gdLst>
              <a:gd name="T0" fmla="*/ 1413808665 w 2073"/>
              <a:gd name="T1" fmla="*/ 584676250 h 288"/>
              <a:gd name="T2" fmla="*/ 2147483647 w 2073"/>
              <a:gd name="T3" fmla="*/ 110886875 h 288"/>
              <a:gd name="T4" fmla="*/ 2147483647 w 2073"/>
              <a:gd name="T5" fmla="*/ 655240625 h 288"/>
              <a:gd name="T6" fmla="*/ 2147483647 w 2073"/>
              <a:gd name="T7" fmla="*/ 201612500 h 288"/>
              <a:gd name="T8" fmla="*/ 2147483647 w 2073"/>
              <a:gd name="T9" fmla="*/ 80645000 h 288"/>
              <a:gd name="T10" fmla="*/ 2147483647 w 2073"/>
              <a:gd name="T11" fmla="*/ 677922825 h 288"/>
              <a:gd name="T12" fmla="*/ 2147483647 w 2073"/>
              <a:gd name="T13" fmla="*/ 370463763 h 288"/>
              <a:gd name="T14" fmla="*/ 1096268929 w 2073"/>
              <a:gd name="T15" fmla="*/ 312499375 h 288"/>
              <a:gd name="T16" fmla="*/ 35282193 w 2073"/>
              <a:gd name="T17" fmla="*/ 672882513 h 288"/>
              <a:gd name="T18" fmla="*/ 884575772 w 2073"/>
              <a:gd name="T19" fmla="*/ 403225000 h 288"/>
              <a:gd name="T20" fmla="*/ 1413808665 w 2073"/>
              <a:gd name="T21" fmla="*/ 584676250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3" h="288">
                <a:moveTo>
                  <a:pt x="561" y="232"/>
                </a:moveTo>
                <a:cubicBezTo>
                  <a:pt x="666" y="213"/>
                  <a:pt x="854" y="39"/>
                  <a:pt x="981" y="44"/>
                </a:cubicBezTo>
                <a:cubicBezTo>
                  <a:pt x="1108" y="49"/>
                  <a:pt x="1144" y="254"/>
                  <a:pt x="1326" y="260"/>
                </a:cubicBezTo>
                <a:cubicBezTo>
                  <a:pt x="1508" y="266"/>
                  <a:pt x="1988" y="118"/>
                  <a:pt x="2073" y="80"/>
                </a:cubicBezTo>
                <a:cubicBezTo>
                  <a:pt x="1938" y="74"/>
                  <a:pt x="1889" y="0"/>
                  <a:pt x="1836" y="32"/>
                </a:cubicBezTo>
                <a:cubicBezTo>
                  <a:pt x="1783" y="64"/>
                  <a:pt x="1839" y="250"/>
                  <a:pt x="1755" y="269"/>
                </a:cubicBezTo>
                <a:cubicBezTo>
                  <a:pt x="1671" y="288"/>
                  <a:pt x="1554" y="171"/>
                  <a:pt x="1334" y="147"/>
                </a:cubicBezTo>
                <a:cubicBezTo>
                  <a:pt x="1114" y="123"/>
                  <a:pt x="655" y="104"/>
                  <a:pt x="435" y="124"/>
                </a:cubicBezTo>
                <a:cubicBezTo>
                  <a:pt x="215" y="144"/>
                  <a:pt x="28" y="261"/>
                  <a:pt x="14" y="267"/>
                </a:cubicBezTo>
                <a:cubicBezTo>
                  <a:pt x="0" y="273"/>
                  <a:pt x="259" y="166"/>
                  <a:pt x="351" y="160"/>
                </a:cubicBezTo>
                <a:cubicBezTo>
                  <a:pt x="442" y="154"/>
                  <a:pt x="463" y="237"/>
                  <a:pt x="561" y="232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00297A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2295661" y="417939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KES SEE ON?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5983" y="1942011"/>
            <a:ext cx="21082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KASS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80943" y="2922388"/>
            <a:ext cx="18831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SIGA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7847" y="3877382"/>
            <a:ext cx="22493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KUKK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3798" y="4968240"/>
            <a:ext cx="32068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LAMMAS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5975"/>
            <a:ext cx="3352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19" name="Picture 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2353657"/>
            <a:ext cx="2124076" cy="31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733675"/>
            <a:ext cx="55435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Freeform 43"/>
          <p:cNvSpPr>
            <a:spLocks noChangeAspect="1"/>
          </p:cNvSpPr>
          <p:nvPr/>
        </p:nvSpPr>
        <p:spPr bwMode="auto">
          <a:xfrm rot="5400000" flipH="1">
            <a:off x="5927726" y="3440112"/>
            <a:ext cx="6024562" cy="811213"/>
          </a:xfrm>
          <a:custGeom>
            <a:avLst/>
            <a:gdLst>
              <a:gd name="T0" fmla="*/ 78094949 w 10929"/>
              <a:gd name="T1" fmla="*/ 404012285 h 1294"/>
              <a:gd name="T2" fmla="*/ 922858272 w 10929"/>
              <a:gd name="T3" fmla="*/ 404405353 h 1294"/>
              <a:gd name="T4" fmla="*/ 1671293650 w 10929"/>
              <a:gd name="T5" fmla="*/ 233446915 h 1294"/>
              <a:gd name="T6" fmla="*/ 2147483647 w 10929"/>
              <a:gd name="T7" fmla="*/ 475146387 h 1294"/>
              <a:gd name="T8" fmla="*/ 2147483647 w 10929"/>
              <a:gd name="T9" fmla="*/ 247594871 h 1294"/>
              <a:gd name="T10" fmla="*/ 2147483647 w 10929"/>
              <a:gd name="T11" fmla="*/ 344667728 h 1294"/>
              <a:gd name="T12" fmla="*/ 2147483647 w 10929"/>
              <a:gd name="T13" fmla="*/ 491259685 h 1294"/>
              <a:gd name="T14" fmla="*/ 1952679117 w 10929"/>
              <a:gd name="T15" fmla="*/ 241700098 h 1294"/>
              <a:gd name="T16" fmla="*/ 1607480920 w 10929"/>
              <a:gd name="T17" fmla="*/ 324231304 h 1294"/>
              <a:gd name="T18" fmla="*/ 1247696768 w 10929"/>
              <a:gd name="T19" fmla="*/ 404405353 h 1294"/>
              <a:gd name="T20" fmla="*/ 814679651 w 10929"/>
              <a:gd name="T21" fmla="*/ 333663693 h 1294"/>
              <a:gd name="T22" fmla="*/ 378320334 w 10929"/>
              <a:gd name="T23" fmla="*/ 322659657 h 1294"/>
              <a:gd name="T24" fmla="*/ 78094949 w 10929"/>
              <a:gd name="T25" fmla="*/ 404012285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201" name="Freeform 44"/>
          <p:cNvSpPr>
            <a:spLocks noChangeAspect="1"/>
          </p:cNvSpPr>
          <p:nvPr/>
        </p:nvSpPr>
        <p:spPr bwMode="auto">
          <a:xfrm rot="-5400000">
            <a:off x="-2655887" y="3489325"/>
            <a:ext cx="6024562" cy="712788"/>
          </a:xfrm>
          <a:custGeom>
            <a:avLst/>
            <a:gdLst>
              <a:gd name="T0" fmla="*/ 78094949 w 10929"/>
              <a:gd name="T1" fmla="*/ 311921317 h 1294"/>
              <a:gd name="T2" fmla="*/ 922858272 w 10929"/>
              <a:gd name="T3" fmla="*/ 312224830 h 1294"/>
              <a:gd name="T4" fmla="*/ 1671293650 w 10929"/>
              <a:gd name="T5" fmla="*/ 180234560 h 1294"/>
              <a:gd name="T6" fmla="*/ 2147483647 w 10929"/>
              <a:gd name="T7" fmla="*/ 366841798 h 1294"/>
              <a:gd name="T8" fmla="*/ 2147483647 w 10929"/>
              <a:gd name="T9" fmla="*/ 191158284 h 1294"/>
              <a:gd name="T10" fmla="*/ 2147483647 w 10929"/>
              <a:gd name="T11" fmla="*/ 266104031 h 1294"/>
              <a:gd name="T12" fmla="*/ 2147483647 w 10929"/>
              <a:gd name="T13" fmla="*/ 379281986 h 1294"/>
              <a:gd name="T14" fmla="*/ 1952679117 w 10929"/>
              <a:gd name="T15" fmla="*/ 186606687 h 1294"/>
              <a:gd name="T16" fmla="*/ 1607480920 w 10929"/>
              <a:gd name="T17" fmla="*/ 250326298 h 1294"/>
              <a:gd name="T18" fmla="*/ 1247696768 w 10929"/>
              <a:gd name="T19" fmla="*/ 312224830 h 1294"/>
              <a:gd name="T20" fmla="*/ 814679651 w 10929"/>
              <a:gd name="T21" fmla="*/ 257608414 h 1294"/>
              <a:gd name="T22" fmla="*/ 378320334 w 10929"/>
              <a:gd name="T23" fmla="*/ 249112245 h 1294"/>
              <a:gd name="T24" fmla="*/ 78094949 w 10929"/>
              <a:gd name="T25" fmla="*/ 311921317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203" name="Freeform 85"/>
          <p:cNvSpPr>
            <a:spLocks/>
          </p:cNvSpPr>
          <p:nvPr/>
        </p:nvSpPr>
        <p:spPr bwMode="auto">
          <a:xfrm>
            <a:off x="5410200" y="6216650"/>
            <a:ext cx="3290888" cy="457200"/>
          </a:xfrm>
          <a:custGeom>
            <a:avLst/>
            <a:gdLst>
              <a:gd name="T0" fmla="*/ 1413808665 w 2073"/>
              <a:gd name="T1" fmla="*/ 584676250 h 288"/>
              <a:gd name="T2" fmla="*/ 2147483647 w 2073"/>
              <a:gd name="T3" fmla="*/ 110886875 h 288"/>
              <a:gd name="T4" fmla="*/ 2147483647 w 2073"/>
              <a:gd name="T5" fmla="*/ 655240625 h 288"/>
              <a:gd name="T6" fmla="*/ 2147483647 w 2073"/>
              <a:gd name="T7" fmla="*/ 201612500 h 288"/>
              <a:gd name="T8" fmla="*/ 2147483647 w 2073"/>
              <a:gd name="T9" fmla="*/ 80645000 h 288"/>
              <a:gd name="T10" fmla="*/ 2147483647 w 2073"/>
              <a:gd name="T11" fmla="*/ 677922825 h 288"/>
              <a:gd name="T12" fmla="*/ 2147483647 w 2073"/>
              <a:gd name="T13" fmla="*/ 370463763 h 288"/>
              <a:gd name="T14" fmla="*/ 1096268929 w 2073"/>
              <a:gd name="T15" fmla="*/ 312499375 h 288"/>
              <a:gd name="T16" fmla="*/ 35282193 w 2073"/>
              <a:gd name="T17" fmla="*/ 672882513 h 288"/>
              <a:gd name="T18" fmla="*/ 884575772 w 2073"/>
              <a:gd name="T19" fmla="*/ 403225000 h 288"/>
              <a:gd name="T20" fmla="*/ 1413808665 w 2073"/>
              <a:gd name="T21" fmla="*/ 584676250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3" h="288">
                <a:moveTo>
                  <a:pt x="561" y="232"/>
                </a:moveTo>
                <a:cubicBezTo>
                  <a:pt x="666" y="213"/>
                  <a:pt x="854" y="39"/>
                  <a:pt x="981" y="44"/>
                </a:cubicBezTo>
                <a:cubicBezTo>
                  <a:pt x="1108" y="49"/>
                  <a:pt x="1144" y="254"/>
                  <a:pt x="1326" y="260"/>
                </a:cubicBezTo>
                <a:cubicBezTo>
                  <a:pt x="1508" y="266"/>
                  <a:pt x="1988" y="118"/>
                  <a:pt x="2073" y="80"/>
                </a:cubicBezTo>
                <a:cubicBezTo>
                  <a:pt x="1938" y="74"/>
                  <a:pt x="1889" y="0"/>
                  <a:pt x="1836" y="32"/>
                </a:cubicBezTo>
                <a:cubicBezTo>
                  <a:pt x="1783" y="64"/>
                  <a:pt x="1839" y="250"/>
                  <a:pt x="1755" y="269"/>
                </a:cubicBezTo>
                <a:cubicBezTo>
                  <a:pt x="1671" y="288"/>
                  <a:pt x="1554" y="171"/>
                  <a:pt x="1334" y="147"/>
                </a:cubicBezTo>
                <a:cubicBezTo>
                  <a:pt x="1114" y="123"/>
                  <a:pt x="655" y="104"/>
                  <a:pt x="435" y="124"/>
                </a:cubicBezTo>
                <a:cubicBezTo>
                  <a:pt x="215" y="144"/>
                  <a:pt x="28" y="261"/>
                  <a:pt x="14" y="267"/>
                </a:cubicBezTo>
                <a:cubicBezTo>
                  <a:pt x="0" y="273"/>
                  <a:pt x="259" y="166"/>
                  <a:pt x="351" y="160"/>
                </a:cubicBezTo>
                <a:cubicBezTo>
                  <a:pt x="442" y="154"/>
                  <a:pt x="463" y="237"/>
                  <a:pt x="561" y="232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00297A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2295661" y="417939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KES SEE ON?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86326" y="1942011"/>
            <a:ext cx="21675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LEHM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7660" y="2922388"/>
            <a:ext cx="24497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EESEL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9402" y="3922205"/>
            <a:ext cx="19367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PONI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4976" y="4968240"/>
            <a:ext cx="19511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HANI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4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4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7.40741E-7 L 0.05833 -0.15 L -0.00556 -0.22755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1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5975"/>
            <a:ext cx="3352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26" descr="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2503713"/>
            <a:ext cx="3199822" cy="24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2916283"/>
            <a:ext cx="55435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Freeform 112"/>
          <p:cNvSpPr>
            <a:spLocks noChangeAspect="1"/>
          </p:cNvSpPr>
          <p:nvPr/>
        </p:nvSpPr>
        <p:spPr bwMode="auto">
          <a:xfrm rot="5400000" flipH="1">
            <a:off x="5927726" y="3440112"/>
            <a:ext cx="6024562" cy="811213"/>
          </a:xfrm>
          <a:custGeom>
            <a:avLst/>
            <a:gdLst>
              <a:gd name="T0" fmla="*/ 78094949 w 10929"/>
              <a:gd name="T1" fmla="*/ 404012285 h 1294"/>
              <a:gd name="T2" fmla="*/ 922858272 w 10929"/>
              <a:gd name="T3" fmla="*/ 404405353 h 1294"/>
              <a:gd name="T4" fmla="*/ 1671293650 w 10929"/>
              <a:gd name="T5" fmla="*/ 233446915 h 1294"/>
              <a:gd name="T6" fmla="*/ 2147483647 w 10929"/>
              <a:gd name="T7" fmla="*/ 475146387 h 1294"/>
              <a:gd name="T8" fmla="*/ 2147483647 w 10929"/>
              <a:gd name="T9" fmla="*/ 247594871 h 1294"/>
              <a:gd name="T10" fmla="*/ 2147483647 w 10929"/>
              <a:gd name="T11" fmla="*/ 344667728 h 1294"/>
              <a:gd name="T12" fmla="*/ 2147483647 w 10929"/>
              <a:gd name="T13" fmla="*/ 491259685 h 1294"/>
              <a:gd name="T14" fmla="*/ 1952679117 w 10929"/>
              <a:gd name="T15" fmla="*/ 241700098 h 1294"/>
              <a:gd name="T16" fmla="*/ 1607480920 w 10929"/>
              <a:gd name="T17" fmla="*/ 324231304 h 1294"/>
              <a:gd name="T18" fmla="*/ 1247696768 w 10929"/>
              <a:gd name="T19" fmla="*/ 404405353 h 1294"/>
              <a:gd name="T20" fmla="*/ 814679651 w 10929"/>
              <a:gd name="T21" fmla="*/ 333663693 h 1294"/>
              <a:gd name="T22" fmla="*/ 378320334 w 10929"/>
              <a:gd name="T23" fmla="*/ 322659657 h 1294"/>
              <a:gd name="T24" fmla="*/ 78094949 w 10929"/>
              <a:gd name="T25" fmla="*/ 404012285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73" name="Freeform 113"/>
          <p:cNvSpPr>
            <a:spLocks noChangeAspect="1"/>
          </p:cNvSpPr>
          <p:nvPr/>
        </p:nvSpPr>
        <p:spPr bwMode="auto">
          <a:xfrm rot="-5400000">
            <a:off x="-2655887" y="3489325"/>
            <a:ext cx="6024562" cy="712788"/>
          </a:xfrm>
          <a:custGeom>
            <a:avLst/>
            <a:gdLst>
              <a:gd name="T0" fmla="*/ 78094949 w 10929"/>
              <a:gd name="T1" fmla="*/ 311921317 h 1294"/>
              <a:gd name="T2" fmla="*/ 922858272 w 10929"/>
              <a:gd name="T3" fmla="*/ 312224830 h 1294"/>
              <a:gd name="T4" fmla="*/ 1671293650 w 10929"/>
              <a:gd name="T5" fmla="*/ 180234560 h 1294"/>
              <a:gd name="T6" fmla="*/ 2147483647 w 10929"/>
              <a:gd name="T7" fmla="*/ 366841798 h 1294"/>
              <a:gd name="T8" fmla="*/ 2147483647 w 10929"/>
              <a:gd name="T9" fmla="*/ 191158284 h 1294"/>
              <a:gd name="T10" fmla="*/ 2147483647 w 10929"/>
              <a:gd name="T11" fmla="*/ 266104031 h 1294"/>
              <a:gd name="T12" fmla="*/ 2147483647 w 10929"/>
              <a:gd name="T13" fmla="*/ 379281986 h 1294"/>
              <a:gd name="T14" fmla="*/ 1952679117 w 10929"/>
              <a:gd name="T15" fmla="*/ 186606687 h 1294"/>
              <a:gd name="T16" fmla="*/ 1607480920 w 10929"/>
              <a:gd name="T17" fmla="*/ 250326298 h 1294"/>
              <a:gd name="T18" fmla="*/ 1247696768 w 10929"/>
              <a:gd name="T19" fmla="*/ 312224830 h 1294"/>
              <a:gd name="T20" fmla="*/ 814679651 w 10929"/>
              <a:gd name="T21" fmla="*/ 257608414 h 1294"/>
              <a:gd name="T22" fmla="*/ 378320334 w 10929"/>
              <a:gd name="T23" fmla="*/ 249112245 h 1294"/>
              <a:gd name="T24" fmla="*/ 78094949 w 10929"/>
              <a:gd name="T25" fmla="*/ 311921317 h 1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929" h="1294">
                <a:moveTo>
                  <a:pt x="257" y="1028"/>
                </a:moveTo>
                <a:cubicBezTo>
                  <a:pt x="0" y="0"/>
                  <a:pt x="2163" y="1101"/>
                  <a:pt x="3037" y="1029"/>
                </a:cubicBezTo>
                <a:cubicBezTo>
                  <a:pt x="3911" y="957"/>
                  <a:pt x="4639" y="564"/>
                  <a:pt x="5500" y="594"/>
                </a:cubicBezTo>
                <a:cubicBezTo>
                  <a:pt x="6361" y="624"/>
                  <a:pt x="7298" y="1203"/>
                  <a:pt x="8203" y="1209"/>
                </a:cubicBezTo>
                <a:cubicBezTo>
                  <a:pt x="9108" y="1215"/>
                  <a:pt x="10852" y="925"/>
                  <a:pt x="10929" y="630"/>
                </a:cubicBezTo>
                <a:cubicBezTo>
                  <a:pt x="10235" y="1067"/>
                  <a:pt x="9585" y="774"/>
                  <a:pt x="9033" y="877"/>
                </a:cubicBezTo>
                <a:cubicBezTo>
                  <a:pt x="8481" y="980"/>
                  <a:pt x="8049" y="1294"/>
                  <a:pt x="7614" y="1250"/>
                </a:cubicBezTo>
                <a:cubicBezTo>
                  <a:pt x="7179" y="1206"/>
                  <a:pt x="6814" y="686"/>
                  <a:pt x="6426" y="615"/>
                </a:cubicBezTo>
                <a:cubicBezTo>
                  <a:pt x="6038" y="544"/>
                  <a:pt x="5677" y="756"/>
                  <a:pt x="5290" y="825"/>
                </a:cubicBezTo>
                <a:cubicBezTo>
                  <a:pt x="4904" y="894"/>
                  <a:pt x="4541" y="1025"/>
                  <a:pt x="4106" y="1029"/>
                </a:cubicBezTo>
                <a:cubicBezTo>
                  <a:pt x="3670" y="1033"/>
                  <a:pt x="3157" y="884"/>
                  <a:pt x="2681" y="849"/>
                </a:cubicBezTo>
                <a:cubicBezTo>
                  <a:pt x="2204" y="814"/>
                  <a:pt x="1649" y="791"/>
                  <a:pt x="1245" y="821"/>
                </a:cubicBezTo>
                <a:cubicBezTo>
                  <a:pt x="841" y="851"/>
                  <a:pt x="347" y="553"/>
                  <a:pt x="257" y="1028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0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77" name="Freeform 156"/>
          <p:cNvSpPr>
            <a:spLocks/>
          </p:cNvSpPr>
          <p:nvPr/>
        </p:nvSpPr>
        <p:spPr bwMode="auto">
          <a:xfrm>
            <a:off x="5410200" y="6216650"/>
            <a:ext cx="3290888" cy="457200"/>
          </a:xfrm>
          <a:custGeom>
            <a:avLst/>
            <a:gdLst>
              <a:gd name="T0" fmla="*/ 1413808665 w 2073"/>
              <a:gd name="T1" fmla="*/ 584676250 h 288"/>
              <a:gd name="T2" fmla="*/ 2147483647 w 2073"/>
              <a:gd name="T3" fmla="*/ 110886875 h 288"/>
              <a:gd name="T4" fmla="*/ 2147483647 w 2073"/>
              <a:gd name="T5" fmla="*/ 655240625 h 288"/>
              <a:gd name="T6" fmla="*/ 2147483647 w 2073"/>
              <a:gd name="T7" fmla="*/ 201612500 h 288"/>
              <a:gd name="T8" fmla="*/ 2147483647 w 2073"/>
              <a:gd name="T9" fmla="*/ 80645000 h 288"/>
              <a:gd name="T10" fmla="*/ 2147483647 w 2073"/>
              <a:gd name="T11" fmla="*/ 677922825 h 288"/>
              <a:gd name="T12" fmla="*/ 2147483647 w 2073"/>
              <a:gd name="T13" fmla="*/ 370463763 h 288"/>
              <a:gd name="T14" fmla="*/ 1096268929 w 2073"/>
              <a:gd name="T15" fmla="*/ 312499375 h 288"/>
              <a:gd name="T16" fmla="*/ 35282193 w 2073"/>
              <a:gd name="T17" fmla="*/ 672882513 h 288"/>
              <a:gd name="T18" fmla="*/ 884575772 w 2073"/>
              <a:gd name="T19" fmla="*/ 403225000 h 288"/>
              <a:gd name="T20" fmla="*/ 1413808665 w 2073"/>
              <a:gd name="T21" fmla="*/ 584676250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3" h="288">
                <a:moveTo>
                  <a:pt x="561" y="232"/>
                </a:moveTo>
                <a:cubicBezTo>
                  <a:pt x="666" y="213"/>
                  <a:pt x="854" y="39"/>
                  <a:pt x="981" y="44"/>
                </a:cubicBezTo>
                <a:cubicBezTo>
                  <a:pt x="1108" y="49"/>
                  <a:pt x="1144" y="254"/>
                  <a:pt x="1326" y="260"/>
                </a:cubicBezTo>
                <a:cubicBezTo>
                  <a:pt x="1508" y="266"/>
                  <a:pt x="1988" y="118"/>
                  <a:pt x="2073" y="80"/>
                </a:cubicBezTo>
                <a:cubicBezTo>
                  <a:pt x="1938" y="74"/>
                  <a:pt x="1889" y="0"/>
                  <a:pt x="1836" y="32"/>
                </a:cubicBezTo>
                <a:cubicBezTo>
                  <a:pt x="1783" y="64"/>
                  <a:pt x="1839" y="250"/>
                  <a:pt x="1755" y="269"/>
                </a:cubicBezTo>
                <a:cubicBezTo>
                  <a:pt x="1671" y="288"/>
                  <a:pt x="1554" y="171"/>
                  <a:pt x="1334" y="147"/>
                </a:cubicBezTo>
                <a:cubicBezTo>
                  <a:pt x="1114" y="123"/>
                  <a:pt x="655" y="104"/>
                  <a:pt x="435" y="124"/>
                </a:cubicBezTo>
                <a:cubicBezTo>
                  <a:pt x="215" y="144"/>
                  <a:pt x="28" y="261"/>
                  <a:pt x="14" y="267"/>
                </a:cubicBezTo>
                <a:cubicBezTo>
                  <a:pt x="0" y="273"/>
                  <a:pt x="259" y="166"/>
                  <a:pt x="351" y="160"/>
                </a:cubicBezTo>
                <a:cubicBezTo>
                  <a:pt x="442" y="154"/>
                  <a:pt x="463" y="237"/>
                  <a:pt x="561" y="232"/>
                </a:cubicBezTo>
                <a:close/>
              </a:path>
            </a:pathLst>
          </a:custGeom>
          <a:solidFill>
            <a:srgbClr val="00CCFF"/>
          </a:solidFill>
          <a:ln w="19050" cmpd="sng">
            <a:solidFill>
              <a:srgbClr val="003399"/>
            </a:solidFill>
            <a:round/>
            <a:headEnd/>
            <a:tailEnd/>
          </a:ln>
          <a:effectLst>
            <a:outerShdw dist="35921" dir="2700000" algn="ctr" rotWithShape="0">
              <a:srgbClr val="00297A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2295661" y="417938"/>
            <a:ext cx="472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KES SEE ON?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7506" y="1942011"/>
            <a:ext cx="21852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KOER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8066" y="2894733"/>
            <a:ext cx="32440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HOBUNE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71165" y="3892731"/>
            <a:ext cx="21194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KASS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0012" y="4887958"/>
            <a:ext cx="16417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HIIR</a:t>
            </a:r>
            <a:endParaRPr lang="ru-RU" sz="54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-2.22222E-6 L -0.02517 -0.07523 C -0.04375 -0.09097 -0.05399 -0.11458 -0.05399 -0.13935 C -0.05399 -0.16736 -0.04375 -0.18981 -0.02517 -0.20555 L 0.05729 -0.28055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Dog 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4539"/>
            <a:ext cx="24384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0" descr="Horse 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4" y="1223665"/>
            <a:ext cx="1903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Наталья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09" y="3352800"/>
            <a:ext cx="25908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Рисун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05646"/>
            <a:ext cx="3779837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2817" y="762000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LOOMADE  H</a:t>
            </a:r>
            <a:r>
              <a:rPr lang="et-EE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ÄÄ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LED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7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75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Loomad</dc:title>
  <dc:creator>Natalja Pauri</dc:creator>
  <cp:lastModifiedBy>julia</cp:lastModifiedBy>
  <cp:revision>26</cp:revision>
  <dcterms:created xsi:type="dcterms:W3CDTF">2009-08-29T13:41:49Z</dcterms:created>
  <dcterms:modified xsi:type="dcterms:W3CDTF">2014-11-11T11:43:22Z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0008009c07000000000001024120</vt:lpwstr>
  </property>
</Properties>
</file>