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68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A180D-118C-426E-B6E7-B53476C0D046}" type="datetimeFigureOut">
              <a:rPr lang="et-EE" smtClean="0"/>
              <a:pPr/>
              <a:t>5.02.2015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AA010-91FF-47EF-B917-B4CE7392471B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34876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5C5-5E80-48BE-9BE6-447B860559B7}" type="datetime1">
              <a:rPr lang="et-EE" smtClean="0"/>
              <a:pPr/>
              <a:t>5.02.2015</a:t>
            </a:fld>
            <a:endParaRPr lang="et-E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B4AB34-93A6-4050-92A4-7C72BBCD4C64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t-EE" smtClean="0"/>
              <a:t>Mari Kauber</a:t>
            </a:r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9C4E-6708-4CED-BD4E-F9AFBEC2F98B}" type="datetime1">
              <a:rPr lang="et-EE" smtClean="0"/>
              <a:pPr/>
              <a:t>5.02.2015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Mari Kauber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AB34-93A6-4050-92A4-7C72BBCD4C64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2E65-3173-488A-A264-DCEF3B2A236D}" type="datetime1">
              <a:rPr lang="et-EE" smtClean="0"/>
              <a:pPr/>
              <a:t>5.02.2015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Mari Kauber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AB34-93A6-4050-92A4-7C72BBCD4C64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43A4F19-ABF7-4044-8275-34ED5A462E6B}" type="datetime1">
              <a:rPr lang="et-EE" smtClean="0"/>
              <a:pPr/>
              <a:t>5.02.2015</a:t>
            </a:fld>
            <a:endParaRPr lang="et-E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2B4AB34-93A6-4050-92A4-7C72BBCD4C64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t-EE" smtClean="0"/>
              <a:t>Mari Kauber</a:t>
            </a:r>
            <a:endParaRPr lang="et-EE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0640-41BD-4C55-AAB9-D0AD1D010D74}" type="datetime1">
              <a:rPr lang="et-EE" smtClean="0"/>
              <a:pPr/>
              <a:t>5.02.2015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Mari Kauber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AB34-93A6-4050-92A4-7C72BBCD4C64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B22E-1D6B-4ACB-B9D0-8A99A94D5EE7}" type="datetime1">
              <a:rPr lang="et-EE" smtClean="0"/>
              <a:pPr/>
              <a:t>5.02.2015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Mari Kauber</a:t>
            </a: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AB34-93A6-4050-92A4-7C72BBCD4C64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AB34-93A6-4050-92A4-7C72BBCD4C64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Mari Kauber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6555-5D85-4B6F-B055-3F015B36FA13}" type="datetime1">
              <a:rPr lang="et-EE" smtClean="0"/>
              <a:pPr/>
              <a:t>5.02.2015</a:t>
            </a:fld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011D-67CD-44CA-9E1F-216D5854CB41}" type="datetime1">
              <a:rPr lang="et-EE" smtClean="0"/>
              <a:pPr/>
              <a:t>5.02.2015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Mari Kauber</a:t>
            </a:r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AB34-93A6-4050-92A4-7C72BBCD4C64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5903-81F1-4B15-BCB2-4E427756E709}" type="datetime1">
              <a:rPr lang="et-EE" smtClean="0"/>
              <a:pPr/>
              <a:t>5.02.2015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Mari Kauber</a:t>
            </a:r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AB34-93A6-4050-92A4-7C72BBCD4C64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5EDF2E4-09E5-48A2-9365-6E7254AE786D}" type="datetime1">
              <a:rPr lang="et-EE" smtClean="0"/>
              <a:pPr/>
              <a:t>5.02.2015</a:t>
            </a:fld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2B4AB34-93A6-4050-92A4-7C72BBCD4C64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t-EE" smtClean="0"/>
              <a:t>Mari Kauber</a:t>
            </a:r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0C7EC-3AE4-4D26-815E-8E95CC4C4CD2}" type="datetime1">
              <a:rPr lang="et-EE" smtClean="0"/>
              <a:pPr/>
              <a:t>5.02.2015</a:t>
            </a:fld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B4AB34-93A6-4050-92A4-7C72BBCD4C64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t-EE" smtClean="0"/>
              <a:t>Mari Kauber</a:t>
            </a:r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600E76-AD5F-4B97-9FA4-B0AB0364DF0A}" type="datetime1">
              <a:rPr lang="et-EE" smtClean="0"/>
              <a:pPr/>
              <a:t>5.02.2015</a:t>
            </a:fld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t-EE" smtClean="0"/>
              <a:t>Mari Kauber</a:t>
            </a:r>
            <a:endParaRPr lang="et-E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2B4AB34-93A6-4050-92A4-7C72BBCD4C64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vimeo.com/24030911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static/uploads/photo/2012/06/19/19/18/sockey-50301_640.jpg" TargetMode="External"/><Relationship Id="rId2" Type="http://schemas.openxmlformats.org/officeDocument/2006/relationships/hyperlink" Target="http://farm5.staticflickr.com/4116/4849215188_1f8cdbfefa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xabay.com/en/lion-baby-animal-family-wild-2827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4. klass</a:t>
            </a:r>
            <a:endParaRPr lang="et-E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Organismide eluavaldused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Inimlaps</a:t>
            </a:r>
            <a:endParaRPr lang="et-EE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t-EE" dirty="0" smtClean="0"/>
              <a:t>Milline oled sina</a:t>
            </a:r>
            <a:endParaRPr lang="et-EE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t-EE" dirty="0" smtClean="0">
                <a:hlinkClick r:id="rId2"/>
              </a:rPr>
              <a:t>http://vimeo.com/24030911</a:t>
            </a:r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Vaata videosid ja koosta nende põhjal võrdlev </a:t>
            </a:r>
            <a:r>
              <a:rPr lang="et-EE" dirty="0" smtClean="0"/>
              <a:t>diagramm</a:t>
            </a:r>
            <a:endParaRPr lang="et-E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t-EE" dirty="0" smtClean="0"/>
              <a:t>Robot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</a:t>
            </a:r>
            <a:r>
              <a:rPr lang="et-EE" dirty="0" smtClean="0"/>
              <a:t>oosnevad </a:t>
            </a:r>
            <a:r>
              <a:rPr lang="et-EE" b="1" dirty="0" smtClean="0"/>
              <a:t>rakkudest</a:t>
            </a:r>
            <a:r>
              <a:rPr lang="et-EE" dirty="0" smtClean="0"/>
              <a:t>.</a:t>
            </a:r>
          </a:p>
          <a:p>
            <a:pPr>
              <a:buNone/>
            </a:pPr>
            <a:endParaRPr lang="et-EE" dirty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Milliste tunnuste järgi võib arvata, et tegemist on elusorganismiga?</a:t>
            </a:r>
            <a:endParaRPr lang="et-EE" dirty="0"/>
          </a:p>
        </p:txBody>
      </p:sp>
      <p:pic>
        <p:nvPicPr>
          <p:cNvPr id="2050" name="Picture 2" descr="http://farm5.staticflickr.com/4116/4849215188_1f8cdbfef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813" y="2564904"/>
            <a:ext cx="4524375" cy="29908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948264" y="51571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i="1" dirty="0" smtClean="0"/>
              <a:t>Taimerakud</a:t>
            </a:r>
            <a:endParaRPr lang="et-EE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Paljunevad</a:t>
            </a:r>
            <a:r>
              <a:rPr lang="et-EE" dirty="0" smtClean="0"/>
              <a:t>.</a:t>
            </a:r>
          </a:p>
          <a:p>
            <a:pPr>
              <a:buNone/>
            </a:pPr>
            <a:endParaRPr lang="et-EE" dirty="0" smtClean="0"/>
          </a:p>
          <a:p>
            <a:endParaRPr lang="et-EE" dirty="0"/>
          </a:p>
        </p:txBody>
      </p:sp>
      <p:pic>
        <p:nvPicPr>
          <p:cNvPr id="1026" name="Picture 2" descr="sockey, salmon, spawning, fish eggs, 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276872"/>
            <a:ext cx="4752528" cy="356439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020272" y="55172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i="1" dirty="0" smtClean="0"/>
              <a:t>Kalamari</a:t>
            </a:r>
            <a:endParaRPr lang="et-EE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Kasvavad ja arenevad</a:t>
            </a:r>
            <a:r>
              <a:rPr lang="et-EE" dirty="0" smtClean="0"/>
              <a:t>. Muutuvad enda eelkäijate sarnaseks.</a:t>
            </a:r>
          </a:p>
          <a:p>
            <a:endParaRPr lang="et-EE" dirty="0"/>
          </a:p>
        </p:txBody>
      </p:sp>
      <p:pic>
        <p:nvPicPr>
          <p:cNvPr id="18434" name="Picture 2" descr="lion, baby, animal, family, wild, mammal, safa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708920"/>
            <a:ext cx="5328592" cy="35468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380312" y="573325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i="1" dirty="0" smtClean="0"/>
              <a:t>Emalõvi ja kutsikas</a:t>
            </a:r>
            <a:endParaRPr lang="et-EE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Toituvad</a:t>
            </a:r>
            <a:r>
              <a:rPr lang="et-EE" dirty="0" smtClean="0"/>
              <a:t>.</a:t>
            </a:r>
          </a:p>
          <a:p>
            <a:endParaRPr lang="et-EE" dirty="0"/>
          </a:p>
        </p:txBody>
      </p:sp>
      <p:pic>
        <p:nvPicPr>
          <p:cNvPr id="20482" name="Picture 2" descr="http://th07.deviantart.net/fs70/PRE/i/2010/155/0/4/Eagle_catching_fish_by_pablo2008jed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4596" y="2420888"/>
            <a:ext cx="5694809" cy="380869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524328" y="558924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i="1" dirty="0" smtClean="0"/>
              <a:t>Kotkas püüab kala</a:t>
            </a:r>
            <a:endParaRPr lang="et-EE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Vajavad elamiseks õhku – </a:t>
            </a:r>
            <a:r>
              <a:rPr lang="et-EE" b="1" dirty="0" smtClean="0"/>
              <a:t>hingavad</a:t>
            </a:r>
            <a:r>
              <a:rPr lang="et-EE" dirty="0" smtClean="0"/>
              <a:t>.</a:t>
            </a:r>
          </a:p>
          <a:p>
            <a:r>
              <a:rPr lang="et-EE" b="1" dirty="0" smtClean="0"/>
              <a:t>Reageerivad keskkonnatingimustele.</a:t>
            </a:r>
          </a:p>
          <a:p>
            <a:endParaRPr lang="et-EE" dirty="0" smtClean="0"/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t-EE" smtClean="0"/>
              <a:t>Mari Kauber</a:t>
            </a:r>
            <a:endParaRPr lang="et-EE"/>
          </a:p>
        </p:txBody>
      </p:sp>
      <p:pic>
        <p:nvPicPr>
          <p:cNvPr id="22530" name="Picture 2" descr="blue, boy, eye, look, people, macro, cornea,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852936"/>
            <a:ext cx="3312368" cy="255155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99592" y="5517232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i="1" dirty="0" smtClean="0"/>
              <a:t>Silmapupill suureneb pimedas ruumis ja muutub väiksemaks minnes valgustatud ruumi.</a:t>
            </a:r>
            <a:endParaRPr lang="et-EE" i="1" dirty="0"/>
          </a:p>
        </p:txBody>
      </p:sp>
      <p:pic>
        <p:nvPicPr>
          <p:cNvPr id="22532" name="Picture 4" descr="beautiful, blue, colorful, flora, flower, flow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852936"/>
            <a:ext cx="2051720" cy="273562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148064" y="558924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i="1" dirty="0" smtClean="0"/>
              <a:t>Päevalill pöörab oma õie päikese poole.</a:t>
            </a:r>
            <a:endParaRPr lang="et-EE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hlinkClick r:id="rId2"/>
              </a:rPr>
              <a:t>http://farm5.staticflickr.com/4116/4849215188_1f8cdbfefa.jpg</a:t>
            </a:r>
            <a:endParaRPr lang="et-EE" dirty="0" smtClean="0"/>
          </a:p>
          <a:p>
            <a:r>
              <a:rPr lang="et-EE" dirty="0" smtClean="0">
                <a:hlinkClick r:id="rId3"/>
              </a:rPr>
              <a:t>http://pixabay.com/static/uploads/photo/2012/06/19/19/18/sockey-50301_640.jpg</a:t>
            </a:r>
            <a:r>
              <a:rPr lang="et-EE" dirty="0" smtClean="0"/>
              <a:t> </a:t>
            </a:r>
          </a:p>
          <a:p>
            <a:r>
              <a:rPr lang="et-EE" dirty="0" smtClean="0">
                <a:hlinkClick r:id="rId4"/>
              </a:rPr>
              <a:t>http://pixabay.com/en/lion-baby-animal-family-wild-2827/</a:t>
            </a:r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Kasutatud materjal</a:t>
            </a:r>
            <a:endParaRPr lang="et-E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53</TotalTime>
  <Words>97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Paper</vt:lpstr>
      <vt:lpstr>Organismide eluavaldused</vt:lpstr>
      <vt:lpstr>Vaata videosid ja koosta nende põhjal võrdlev diagramm</vt:lpstr>
      <vt:lpstr>Milliste tunnuste järgi võib arvata, et tegemist on elusorganismiga?</vt:lpstr>
      <vt:lpstr>Презентация PowerPoint</vt:lpstr>
      <vt:lpstr>Презентация PowerPoint</vt:lpstr>
      <vt:lpstr>Презентация PowerPoint</vt:lpstr>
      <vt:lpstr>Презентация PowerPoint</vt:lpstr>
      <vt:lpstr>Kasutatud materjal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Organismide eluavaldused</dc:title>
  <dc:creator>Mari Kauber</dc:creator>
  <cp:lastModifiedBy>julia</cp:lastModifiedBy>
  <cp:revision>3</cp:revision>
  <dcterms:created xsi:type="dcterms:W3CDTF">2013-01-28T10:22:52Z</dcterms:created>
  <dcterms:modified xsi:type="dcterms:W3CDTF">2015-02-05T15:53:03Z</dcterms:modified>
</cp:coreProperties>
</file>