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306" r:id="rId2"/>
    <p:sldId id="256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29" autoAdjust="0"/>
    <p:restoredTop sz="94660"/>
  </p:normalViewPr>
  <p:slideViewPr>
    <p:cSldViewPr>
      <p:cViewPr>
        <p:scale>
          <a:sx n="66" d="100"/>
          <a:sy n="66" d="100"/>
        </p:scale>
        <p:origin x="-6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3E760F-4289-41FF-8D6F-9ED0A1827238}" type="datetimeFigureOut">
              <a:rPr lang="et-EE"/>
              <a:pPr>
                <a:defRPr/>
              </a:pPr>
              <a:t>11.11.2014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t-E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t-E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04504B-A2DC-4D2B-8DC6-463732F7EEF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8831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C91483-C837-4291-8905-CE08AE60B695}" type="slidenum">
              <a:rPr lang="et-EE" sz="1200" smtClean="0"/>
              <a:pPr/>
              <a:t>2</a:t>
            </a:fld>
            <a:endParaRPr lang="et-EE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0C01CB7-5BBB-4EDE-A9A5-CC8B76F3A5ED}" type="slidenum">
              <a:rPr lang="et-EE" sz="1200"/>
              <a:pPr algn="r"/>
              <a:t>3</a:t>
            </a:fld>
            <a:endParaRPr lang="et-E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E98F9CBA-E5E9-4857-B001-83C836A3D892}" type="slidenum">
              <a:rPr lang="et-EE" sz="1200"/>
              <a:pPr algn="r"/>
              <a:t>4</a:t>
            </a:fld>
            <a:endParaRPr lang="et-E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0419C-5058-48E2-94C6-B436C9C9A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6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43CF8-42EC-4531-9EB0-FD58E8256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F5F41-9C21-47B3-B27A-B0D1D214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268CC-4808-4D54-AAEE-346EEC0B9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76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6ECEA-9B33-4BEB-85A9-DD8ADB2F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43DED-F026-4125-A7C4-32944B382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1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592A0-0109-45D8-80E7-C7F149C14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0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8FE3A-CFE3-495C-A9B2-5AC84863F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2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F0310-D9E8-4C5C-AB19-90C7951B7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2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AED30-FC8B-4422-BE94-D09015821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410AE-4A1A-4E77-9A60-F65782E57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0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ABC4421-1178-4B0D-8E64-473A72D61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1470" y="-11339"/>
            <a:ext cx="8081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>
                  <a:solidFill>
                    <a:srgbClr val="C00000"/>
                  </a:solidFill>
                </a:ln>
                <a:solidFill>
                  <a:srgbClr val="00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Showcard Gothic" pitchFamily="82" charset="0"/>
              </a:rPr>
              <a:t>PEITEPILT. KOOLIASJAD</a:t>
            </a:r>
            <a:endParaRPr lang="ru-RU" sz="5400" b="1" cap="all" spc="0" dirty="0">
              <a:ln>
                <a:solidFill>
                  <a:srgbClr val="C00000"/>
                </a:solidFill>
              </a:ln>
              <a:solidFill>
                <a:srgbClr val="00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24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247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248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249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0" name="Прямоугольник 9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1269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1270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1272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" name="Прямоугольник 8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2294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2295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" name="Прямоугольник 7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3316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3317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3318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" name="Прямоугольник 6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4341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" name="Прямоугольник 5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5364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" name="Прямоугольник 4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" name="Прямоугольник 3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7315200" y="0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3657600" y="0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7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18288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60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61" name="Rectangle 16"/>
          <p:cNvSpPr>
            <a:spLocks noChangeArrowheads="1"/>
          </p:cNvSpPr>
          <p:nvPr/>
        </p:nvSpPr>
        <p:spPr bwMode="auto">
          <a:xfrm>
            <a:off x="54864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62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63" name="Rectangle 12"/>
          <p:cNvSpPr>
            <a:spLocks noChangeArrowheads="1"/>
          </p:cNvSpPr>
          <p:nvPr/>
        </p:nvSpPr>
        <p:spPr bwMode="auto">
          <a:xfrm>
            <a:off x="36576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064" name="Rectangle 8"/>
          <p:cNvSpPr>
            <a:spLocks noChangeArrowheads="1"/>
          </p:cNvSpPr>
          <p:nvPr/>
        </p:nvSpPr>
        <p:spPr bwMode="auto">
          <a:xfrm>
            <a:off x="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>
              <a:solidFill>
                <a:srgbClr val="FF0000"/>
              </a:solidFill>
            </a:endParaRPr>
          </a:p>
        </p:txBody>
      </p:sp>
      <p:sp>
        <p:nvSpPr>
          <p:cNvPr id="2065" name="Rectangle 7"/>
          <p:cNvSpPr>
            <a:spLocks noChangeArrowheads="1"/>
          </p:cNvSpPr>
          <p:nvPr/>
        </p:nvSpPr>
        <p:spPr bwMode="auto">
          <a:xfrm>
            <a:off x="1828800" y="0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2" name="Прямоугольник 1"/>
          <p:cNvSpPr/>
          <p:nvPr/>
        </p:nvSpPr>
        <p:spPr>
          <a:xfrm>
            <a:off x="2285381" y="4933345"/>
            <a:ext cx="915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5780" y="361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133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4978" y="2647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7709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6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942982" y="495300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73152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6576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54864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6" name="Rectangle 12"/>
          <p:cNvSpPr>
            <a:spLocks noChangeArrowheads="1"/>
          </p:cNvSpPr>
          <p:nvPr/>
        </p:nvSpPr>
        <p:spPr bwMode="auto">
          <a:xfrm>
            <a:off x="36576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3087" name="Rectangle 8"/>
          <p:cNvSpPr>
            <a:spLocks noChangeArrowheads="1"/>
          </p:cNvSpPr>
          <p:nvPr/>
        </p:nvSpPr>
        <p:spPr bwMode="auto">
          <a:xfrm>
            <a:off x="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>
              <a:solidFill>
                <a:srgbClr val="FF0000"/>
              </a:solidFill>
            </a:endParaRPr>
          </a:p>
        </p:txBody>
      </p:sp>
      <p:sp>
        <p:nvSpPr>
          <p:cNvPr id="3088" name="Rectangle 12"/>
          <p:cNvSpPr>
            <a:spLocks noChangeArrowheads="1"/>
          </p:cNvSpPr>
          <p:nvPr/>
        </p:nvSpPr>
        <p:spPr bwMode="auto">
          <a:xfrm>
            <a:off x="18288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8" name="Прямоугольник 17"/>
          <p:cNvSpPr/>
          <p:nvPr/>
        </p:nvSpPr>
        <p:spPr>
          <a:xfrm>
            <a:off x="455780" y="361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27275" y="358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6582" y="2647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709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6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942982" y="4933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73152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6576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5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6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7" name="Rectangle 16"/>
          <p:cNvSpPr>
            <a:spLocks noChangeArrowheads="1"/>
          </p:cNvSpPr>
          <p:nvPr/>
        </p:nvSpPr>
        <p:spPr bwMode="auto">
          <a:xfrm>
            <a:off x="54864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8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09" name="Rectangle 12"/>
          <p:cNvSpPr>
            <a:spLocks noChangeArrowheads="1"/>
          </p:cNvSpPr>
          <p:nvPr/>
        </p:nvSpPr>
        <p:spPr bwMode="auto">
          <a:xfrm>
            <a:off x="36576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4110" name="Rectangle 8"/>
          <p:cNvSpPr>
            <a:spLocks noChangeArrowheads="1"/>
          </p:cNvSpPr>
          <p:nvPr/>
        </p:nvSpPr>
        <p:spPr bwMode="auto">
          <a:xfrm>
            <a:off x="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>
              <a:solidFill>
                <a:srgbClr val="FF0000"/>
              </a:solidFill>
            </a:endParaRPr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18288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8" name="Прямоугольник 17"/>
          <p:cNvSpPr/>
          <p:nvPr/>
        </p:nvSpPr>
        <p:spPr>
          <a:xfrm>
            <a:off x="77709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6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133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6582" y="2647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2982" y="4933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73152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26" name="Rectangle 8"/>
          <p:cNvSpPr>
            <a:spLocks noChangeArrowheads="1"/>
          </p:cNvSpPr>
          <p:nvPr/>
        </p:nvSpPr>
        <p:spPr bwMode="auto">
          <a:xfrm>
            <a:off x="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>
              <a:solidFill>
                <a:srgbClr val="FF0000"/>
              </a:solidFill>
            </a:endParaRPr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30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31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32" name="Rectangle 16"/>
          <p:cNvSpPr>
            <a:spLocks noChangeArrowheads="1"/>
          </p:cNvSpPr>
          <p:nvPr/>
        </p:nvSpPr>
        <p:spPr bwMode="auto">
          <a:xfrm>
            <a:off x="54864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33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5134" name="Rectangle 11"/>
          <p:cNvSpPr>
            <a:spLocks noChangeArrowheads="1"/>
          </p:cNvSpPr>
          <p:nvPr/>
        </p:nvSpPr>
        <p:spPr bwMode="auto">
          <a:xfrm>
            <a:off x="36576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6" name="Прямоугольник 15"/>
          <p:cNvSpPr/>
          <p:nvPr/>
        </p:nvSpPr>
        <p:spPr>
          <a:xfrm>
            <a:off x="77709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6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6582" y="2647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42982" y="4933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73152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3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4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5" name="Rectangle 16"/>
          <p:cNvSpPr>
            <a:spLocks noChangeArrowheads="1"/>
          </p:cNvSpPr>
          <p:nvPr/>
        </p:nvSpPr>
        <p:spPr bwMode="auto">
          <a:xfrm>
            <a:off x="54864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6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36576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4" name="Прямоугольник 13"/>
          <p:cNvSpPr/>
          <p:nvPr/>
        </p:nvSpPr>
        <p:spPr>
          <a:xfrm>
            <a:off x="77709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6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42982" y="493334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73152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7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8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79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7180" name="Rectangle 11"/>
          <p:cNvSpPr>
            <a:spLocks noChangeArrowheads="1"/>
          </p:cNvSpPr>
          <p:nvPr/>
        </p:nvSpPr>
        <p:spPr bwMode="auto">
          <a:xfrm>
            <a:off x="36576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3" name="Прямоугольник 12"/>
          <p:cNvSpPr/>
          <p:nvPr/>
        </p:nvSpPr>
        <p:spPr>
          <a:xfrm>
            <a:off x="7770980" y="352576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6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54864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198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199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200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201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202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36576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3" name="Прямоугольник 12"/>
          <p:cNvSpPr/>
          <p:nvPr/>
        </p:nvSpPr>
        <p:spPr>
          <a:xfrm>
            <a:off x="5942180" y="381604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7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7" descr="C:\Documents and Settings\kasutaja\Desktop\p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75"/>
            <a:ext cx="10058399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828800" y="3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18288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1" name="Rectangle 10"/>
          <p:cNvSpPr>
            <a:spLocks noChangeArrowheads="1"/>
          </p:cNvSpPr>
          <p:nvPr/>
        </p:nvSpPr>
        <p:spPr bwMode="auto">
          <a:xfrm>
            <a:off x="73152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5486400" y="2289175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4" name="Rectangle 15"/>
          <p:cNvSpPr>
            <a:spLocks noChangeArrowheads="1"/>
          </p:cNvSpPr>
          <p:nvPr/>
        </p:nvSpPr>
        <p:spPr bwMode="auto">
          <a:xfrm>
            <a:off x="73152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5" name="Rectangle 17"/>
          <p:cNvSpPr>
            <a:spLocks noChangeArrowheads="1"/>
          </p:cNvSpPr>
          <p:nvPr/>
        </p:nvSpPr>
        <p:spPr bwMode="auto">
          <a:xfrm>
            <a:off x="3657600" y="4575175"/>
            <a:ext cx="1828800" cy="2286000"/>
          </a:xfrm>
          <a:prstGeom prst="rect">
            <a:avLst/>
          </a:prstGeom>
          <a:gradFill rotWithShape="1">
            <a:gsLst>
              <a:gs pos="0">
                <a:srgbClr val="770000"/>
              </a:gs>
              <a:gs pos="50000">
                <a:srgbClr val="AD0000"/>
              </a:gs>
              <a:gs pos="100000">
                <a:srgbClr val="CE0000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3657600" y="2286000"/>
            <a:ext cx="1828800" cy="2286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t-EE"/>
          </a:p>
        </p:txBody>
      </p:sp>
      <p:sp>
        <p:nvSpPr>
          <p:cNvPr id="11" name="Прямоугольник 10"/>
          <p:cNvSpPr/>
          <p:nvPr/>
        </p:nvSpPr>
        <p:spPr>
          <a:xfrm>
            <a:off x="1918294" y="352576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11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18292" y="264417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12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83549" y="2644170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8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611994" y="2653090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15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71782" y="2658835"/>
            <a:ext cx="9172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9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890" y="4953604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10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716461" y="492880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14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406298" y="4959349"/>
            <a:ext cx="16498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t-EE" sz="9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itchFamily="34" charset="0"/>
              </a:rPr>
              <a:t>13</a:t>
            </a:r>
            <a:endParaRPr lang="ru-RU" sz="9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126</Words>
  <Application>Microsoft Office PowerPoint</Application>
  <PresentationFormat>Экран (4:3)</PresentationFormat>
  <Paragraphs>124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Kooliasjad.Peitepilt</dc:title>
  <dc:creator>N.Pauri</dc:creator>
  <cp:lastModifiedBy>julia</cp:lastModifiedBy>
  <cp:revision>2</cp:revision>
  <dcterms:created xsi:type="dcterms:W3CDTF">2013-02-08T19:58:52Z</dcterms:created>
  <dcterms:modified xsi:type="dcterms:W3CDTF">2014-11-11T11:42:19Z</dcterms:modified>
</cp:coreProperties>
</file>