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996633"/>
    <a:srgbClr val="99CC00"/>
    <a:srgbClr val="FF0000"/>
    <a:srgbClr val="0033CC"/>
    <a:srgbClr val="FFFF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B8B9C-03A1-45AA-9354-EC2B0C0CF38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102634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79EFC-0765-41EE-8899-7B84B5B798C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381128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A5E71-C887-4A9C-A944-5B8BADD6099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000189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3184-F88B-4485-A967-1B438E38D00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410502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523AC-40D6-4352-B682-F1C1C6F1FB5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951259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B56EB-BBA2-40DC-8CE8-FC7CFF2B6BB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963772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3E5B5-62DF-45F5-A880-9F7D206B426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376249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3E54-3A37-4B25-8769-058236D49A8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188699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85131-D586-4BD0-A489-A260291D00E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9413997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F1DF7-71C0-4684-BCC1-221C918F756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9468662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D3937-E4E5-4240-9A00-DC61CCC9EE2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812357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Прямоуг.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79E41C8-0187-4E58-B685-A9752CA8426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udila.lastekas.ee/opime-sonu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. 2" descr="Grelha larga"/>
          <p:cNvSpPr>
            <a:spLocks noChangeArrowheads="1"/>
          </p:cNvSpPr>
          <p:nvPr/>
        </p:nvSpPr>
        <p:spPr bwMode="auto">
          <a:xfrm>
            <a:off x="34925" y="-26988"/>
            <a:ext cx="9144000" cy="6858001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Полилиния 86"/>
          <p:cNvSpPr>
            <a:spLocks/>
          </p:cNvSpPr>
          <p:nvPr/>
        </p:nvSpPr>
        <p:spPr bwMode="auto">
          <a:xfrm>
            <a:off x="766763" y="549275"/>
            <a:ext cx="7261225" cy="5507038"/>
          </a:xfrm>
          <a:custGeom>
            <a:avLst/>
            <a:gdLst>
              <a:gd name="T0" fmla="*/ 2147483647 w 4574"/>
              <a:gd name="T1" fmla="*/ 2147483647 h 3469"/>
              <a:gd name="T2" fmla="*/ 2147483647 w 4574"/>
              <a:gd name="T3" fmla="*/ 2147483647 h 3469"/>
              <a:gd name="T4" fmla="*/ 2147483647 w 4574"/>
              <a:gd name="T5" fmla="*/ 2147483647 h 3469"/>
              <a:gd name="T6" fmla="*/ 2147483647 w 4574"/>
              <a:gd name="T7" fmla="*/ 2147483647 h 3469"/>
              <a:gd name="T8" fmla="*/ 2147483647 w 4574"/>
              <a:gd name="T9" fmla="*/ 2147483647 h 3469"/>
              <a:gd name="T10" fmla="*/ 2147483647 w 4574"/>
              <a:gd name="T11" fmla="*/ 2147483647 h 3469"/>
              <a:gd name="T12" fmla="*/ 2147483647 w 4574"/>
              <a:gd name="T13" fmla="*/ 2147483647 h 3469"/>
              <a:gd name="T14" fmla="*/ 2147483647 w 4574"/>
              <a:gd name="T15" fmla="*/ 2147483647 h 3469"/>
              <a:gd name="T16" fmla="*/ 2147483647 w 4574"/>
              <a:gd name="T17" fmla="*/ 2147483647 h 3469"/>
              <a:gd name="T18" fmla="*/ 2147483647 w 4574"/>
              <a:gd name="T19" fmla="*/ 2147483647 h 3469"/>
              <a:gd name="T20" fmla="*/ 2147483647 w 4574"/>
              <a:gd name="T21" fmla="*/ 2147483647 h 3469"/>
              <a:gd name="T22" fmla="*/ 2147483647 w 4574"/>
              <a:gd name="T23" fmla="*/ 2147483647 h 3469"/>
              <a:gd name="T24" fmla="*/ 2147483647 w 4574"/>
              <a:gd name="T25" fmla="*/ 2147483647 h 3469"/>
              <a:gd name="T26" fmla="*/ 2147483647 w 4574"/>
              <a:gd name="T27" fmla="*/ 2147483647 h 3469"/>
              <a:gd name="T28" fmla="*/ 2147483647 w 4574"/>
              <a:gd name="T29" fmla="*/ 2147483647 h 3469"/>
              <a:gd name="T30" fmla="*/ 2147483647 w 4574"/>
              <a:gd name="T31" fmla="*/ 2147483647 h 3469"/>
              <a:gd name="T32" fmla="*/ 2147483647 w 4574"/>
              <a:gd name="T33" fmla="*/ 2147483647 h 3469"/>
              <a:gd name="T34" fmla="*/ 2147483647 w 4574"/>
              <a:gd name="T35" fmla="*/ 2147483647 h 3469"/>
              <a:gd name="T36" fmla="*/ 2147483647 w 4574"/>
              <a:gd name="T37" fmla="*/ 2147483647 h 3469"/>
              <a:gd name="T38" fmla="*/ 2147483647 w 4574"/>
              <a:gd name="T39" fmla="*/ 2147483647 h 3469"/>
              <a:gd name="T40" fmla="*/ 2147483647 w 4574"/>
              <a:gd name="T41" fmla="*/ 2147483647 h 3469"/>
              <a:gd name="T42" fmla="*/ 2147483647 w 4574"/>
              <a:gd name="T43" fmla="*/ 2147483647 h 3469"/>
              <a:gd name="T44" fmla="*/ 2147483647 w 4574"/>
              <a:gd name="T45" fmla="*/ 2147483647 h 3469"/>
              <a:gd name="T46" fmla="*/ 2147483647 w 4574"/>
              <a:gd name="T47" fmla="*/ 2147483647 h 3469"/>
              <a:gd name="T48" fmla="*/ 2147483647 w 4574"/>
              <a:gd name="T49" fmla="*/ 2147483647 h 3469"/>
              <a:gd name="T50" fmla="*/ 2147483647 w 4574"/>
              <a:gd name="T51" fmla="*/ 2147483647 h 3469"/>
              <a:gd name="T52" fmla="*/ 2147483647 w 4574"/>
              <a:gd name="T53" fmla="*/ 2147483647 h 3469"/>
              <a:gd name="T54" fmla="*/ 2147483647 w 4574"/>
              <a:gd name="T55" fmla="*/ 2147483647 h 3469"/>
              <a:gd name="T56" fmla="*/ 2147483647 w 4574"/>
              <a:gd name="T57" fmla="*/ 2147483647 h 3469"/>
              <a:gd name="T58" fmla="*/ 2147483647 w 4574"/>
              <a:gd name="T59" fmla="*/ 2147483647 h 3469"/>
              <a:gd name="T60" fmla="*/ 2147483647 w 4574"/>
              <a:gd name="T61" fmla="*/ 2147483647 h 3469"/>
              <a:gd name="T62" fmla="*/ 2147483647 w 4574"/>
              <a:gd name="T63" fmla="*/ 2147483647 h 3469"/>
              <a:gd name="T64" fmla="*/ 2147483647 w 4574"/>
              <a:gd name="T65" fmla="*/ 2147483647 h 3469"/>
              <a:gd name="T66" fmla="*/ 2147483647 w 4574"/>
              <a:gd name="T67" fmla="*/ 2147483647 h 3469"/>
              <a:gd name="T68" fmla="*/ 2147483647 w 4574"/>
              <a:gd name="T69" fmla="*/ 2147483647 h 3469"/>
              <a:gd name="T70" fmla="*/ 2147483647 w 4574"/>
              <a:gd name="T71" fmla="*/ 2147483647 h 346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574" h="3469">
                <a:moveTo>
                  <a:pt x="1935" y="3326"/>
                </a:moveTo>
                <a:cubicBezTo>
                  <a:pt x="1693" y="3341"/>
                  <a:pt x="1323" y="3348"/>
                  <a:pt x="1119" y="3371"/>
                </a:cubicBezTo>
                <a:cubicBezTo>
                  <a:pt x="915" y="3394"/>
                  <a:pt x="846" y="3469"/>
                  <a:pt x="710" y="3462"/>
                </a:cubicBezTo>
                <a:cubicBezTo>
                  <a:pt x="574" y="3455"/>
                  <a:pt x="370" y="3402"/>
                  <a:pt x="302" y="3326"/>
                </a:cubicBezTo>
                <a:cubicBezTo>
                  <a:pt x="234" y="3250"/>
                  <a:pt x="340" y="3106"/>
                  <a:pt x="302" y="3008"/>
                </a:cubicBezTo>
                <a:cubicBezTo>
                  <a:pt x="264" y="2910"/>
                  <a:pt x="120" y="2864"/>
                  <a:pt x="75" y="2736"/>
                </a:cubicBezTo>
                <a:cubicBezTo>
                  <a:pt x="30" y="2608"/>
                  <a:pt x="0" y="2358"/>
                  <a:pt x="30" y="2237"/>
                </a:cubicBezTo>
                <a:cubicBezTo>
                  <a:pt x="60" y="2116"/>
                  <a:pt x="204" y="2093"/>
                  <a:pt x="257" y="2010"/>
                </a:cubicBezTo>
                <a:cubicBezTo>
                  <a:pt x="310" y="1927"/>
                  <a:pt x="355" y="1851"/>
                  <a:pt x="347" y="1738"/>
                </a:cubicBezTo>
                <a:cubicBezTo>
                  <a:pt x="339" y="1625"/>
                  <a:pt x="211" y="1451"/>
                  <a:pt x="211" y="1330"/>
                </a:cubicBezTo>
                <a:cubicBezTo>
                  <a:pt x="211" y="1209"/>
                  <a:pt x="256" y="1089"/>
                  <a:pt x="347" y="1013"/>
                </a:cubicBezTo>
                <a:cubicBezTo>
                  <a:pt x="438" y="937"/>
                  <a:pt x="612" y="906"/>
                  <a:pt x="756" y="876"/>
                </a:cubicBezTo>
                <a:cubicBezTo>
                  <a:pt x="900" y="846"/>
                  <a:pt x="1103" y="906"/>
                  <a:pt x="1209" y="831"/>
                </a:cubicBezTo>
                <a:cubicBezTo>
                  <a:pt x="1315" y="756"/>
                  <a:pt x="1353" y="529"/>
                  <a:pt x="1391" y="423"/>
                </a:cubicBezTo>
                <a:cubicBezTo>
                  <a:pt x="1429" y="317"/>
                  <a:pt x="1398" y="256"/>
                  <a:pt x="1436" y="196"/>
                </a:cubicBezTo>
                <a:cubicBezTo>
                  <a:pt x="1474" y="136"/>
                  <a:pt x="1527" y="90"/>
                  <a:pt x="1618" y="60"/>
                </a:cubicBezTo>
                <a:cubicBezTo>
                  <a:pt x="1709" y="30"/>
                  <a:pt x="1867" y="8"/>
                  <a:pt x="1980" y="15"/>
                </a:cubicBezTo>
                <a:cubicBezTo>
                  <a:pt x="2093" y="22"/>
                  <a:pt x="2169" y="105"/>
                  <a:pt x="2298" y="105"/>
                </a:cubicBezTo>
                <a:cubicBezTo>
                  <a:pt x="2427" y="105"/>
                  <a:pt x="2586" y="22"/>
                  <a:pt x="2752" y="15"/>
                </a:cubicBezTo>
                <a:cubicBezTo>
                  <a:pt x="2918" y="8"/>
                  <a:pt x="3175" y="0"/>
                  <a:pt x="3296" y="60"/>
                </a:cubicBezTo>
                <a:cubicBezTo>
                  <a:pt x="3417" y="120"/>
                  <a:pt x="3454" y="250"/>
                  <a:pt x="3477" y="378"/>
                </a:cubicBezTo>
                <a:cubicBezTo>
                  <a:pt x="3500" y="506"/>
                  <a:pt x="3402" y="710"/>
                  <a:pt x="3432" y="831"/>
                </a:cubicBezTo>
                <a:cubicBezTo>
                  <a:pt x="3462" y="952"/>
                  <a:pt x="3553" y="1080"/>
                  <a:pt x="3659" y="1103"/>
                </a:cubicBezTo>
                <a:cubicBezTo>
                  <a:pt x="3765" y="1126"/>
                  <a:pt x="3939" y="952"/>
                  <a:pt x="4067" y="967"/>
                </a:cubicBezTo>
                <a:cubicBezTo>
                  <a:pt x="4195" y="982"/>
                  <a:pt x="4362" y="1073"/>
                  <a:pt x="4430" y="1194"/>
                </a:cubicBezTo>
                <a:cubicBezTo>
                  <a:pt x="4498" y="1315"/>
                  <a:pt x="4498" y="1557"/>
                  <a:pt x="4475" y="1693"/>
                </a:cubicBezTo>
                <a:cubicBezTo>
                  <a:pt x="4452" y="1829"/>
                  <a:pt x="4286" y="1912"/>
                  <a:pt x="4294" y="2010"/>
                </a:cubicBezTo>
                <a:cubicBezTo>
                  <a:pt x="4302" y="2108"/>
                  <a:pt x="4476" y="2162"/>
                  <a:pt x="4521" y="2283"/>
                </a:cubicBezTo>
                <a:cubicBezTo>
                  <a:pt x="4566" y="2404"/>
                  <a:pt x="4574" y="2630"/>
                  <a:pt x="4566" y="2736"/>
                </a:cubicBezTo>
                <a:cubicBezTo>
                  <a:pt x="4558" y="2842"/>
                  <a:pt x="4490" y="2858"/>
                  <a:pt x="4475" y="2918"/>
                </a:cubicBezTo>
                <a:cubicBezTo>
                  <a:pt x="4460" y="2978"/>
                  <a:pt x="4498" y="3024"/>
                  <a:pt x="4475" y="3099"/>
                </a:cubicBezTo>
                <a:cubicBezTo>
                  <a:pt x="4452" y="3174"/>
                  <a:pt x="4452" y="3326"/>
                  <a:pt x="4339" y="3371"/>
                </a:cubicBezTo>
                <a:cubicBezTo>
                  <a:pt x="4226" y="3416"/>
                  <a:pt x="3969" y="3371"/>
                  <a:pt x="3795" y="3371"/>
                </a:cubicBezTo>
                <a:cubicBezTo>
                  <a:pt x="3621" y="3371"/>
                  <a:pt x="3500" y="3386"/>
                  <a:pt x="3296" y="3371"/>
                </a:cubicBezTo>
                <a:cubicBezTo>
                  <a:pt x="3092" y="3356"/>
                  <a:pt x="2804" y="3289"/>
                  <a:pt x="2570" y="3281"/>
                </a:cubicBezTo>
                <a:cubicBezTo>
                  <a:pt x="2336" y="3273"/>
                  <a:pt x="2177" y="3311"/>
                  <a:pt x="1935" y="3326"/>
                </a:cubicBezTo>
                <a:close/>
              </a:path>
            </a:pathLst>
          </a:custGeom>
          <a:solidFill>
            <a:srgbClr val="99CC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52" name="Автофигура 3"/>
          <p:cNvSpPr>
            <a:spLocks noChangeArrowheads="1"/>
          </p:cNvSpPr>
          <p:nvPr/>
        </p:nvSpPr>
        <p:spPr bwMode="auto">
          <a:xfrm>
            <a:off x="3162300" y="105251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" name="Автофигура 7"/>
          <p:cNvSpPr>
            <a:spLocks noChangeArrowheads="1"/>
          </p:cNvSpPr>
          <p:nvPr/>
        </p:nvSpPr>
        <p:spPr bwMode="auto">
          <a:xfrm>
            <a:off x="6511925" y="431165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Автофигура 8"/>
          <p:cNvSpPr>
            <a:spLocks noChangeArrowheads="1"/>
          </p:cNvSpPr>
          <p:nvPr/>
        </p:nvSpPr>
        <p:spPr bwMode="auto">
          <a:xfrm>
            <a:off x="6619875" y="4411663"/>
            <a:ext cx="1047750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Автофигура 9"/>
          <p:cNvSpPr>
            <a:spLocks noChangeArrowheads="1"/>
          </p:cNvSpPr>
          <p:nvPr/>
        </p:nvSpPr>
        <p:spPr bwMode="auto">
          <a:xfrm>
            <a:off x="5254625" y="43005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Автофигура 10"/>
          <p:cNvSpPr>
            <a:spLocks noChangeArrowheads="1"/>
          </p:cNvSpPr>
          <p:nvPr/>
        </p:nvSpPr>
        <p:spPr bwMode="auto">
          <a:xfrm>
            <a:off x="5360988" y="4400550"/>
            <a:ext cx="1049337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Автофигура 13"/>
          <p:cNvSpPr>
            <a:spLocks noChangeArrowheads="1"/>
          </p:cNvSpPr>
          <p:nvPr/>
        </p:nvSpPr>
        <p:spPr bwMode="auto">
          <a:xfrm>
            <a:off x="4302125" y="1560513"/>
            <a:ext cx="325438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Автофигура 14"/>
          <p:cNvSpPr>
            <a:spLocks noChangeArrowheads="1"/>
          </p:cNvSpPr>
          <p:nvPr/>
        </p:nvSpPr>
        <p:spPr bwMode="auto">
          <a:xfrm>
            <a:off x="3270250" y="1150938"/>
            <a:ext cx="1046163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9" name="Рисунок 1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239838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Автофигура 16"/>
          <p:cNvSpPr>
            <a:spLocks noChangeArrowheads="1"/>
          </p:cNvSpPr>
          <p:nvPr/>
        </p:nvSpPr>
        <p:spPr bwMode="auto">
          <a:xfrm>
            <a:off x="4627563" y="105251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Автофигура 17"/>
          <p:cNvSpPr>
            <a:spLocks noChangeArrowheads="1"/>
          </p:cNvSpPr>
          <p:nvPr/>
        </p:nvSpPr>
        <p:spPr bwMode="auto">
          <a:xfrm>
            <a:off x="4733925" y="1150938"/>
            <a:ext cx="1049338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62" name="Рисунок 1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1265238"/>
            <a:ext cx="79216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Автофигура 19"/>
          <p:cNvSpPr>
            <a:spLocks noChangeArrowheads="1"/>
          </p:cNvSpPr>
          <p:nvPr/>
        </p:nvSpPr>
        <p:spPr bwMode="auto">
          <a:xfrm>
            <a:off x="4432300" y="1646238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4" name="Автофигура 20"/>
          <p:cNvSpPr>
            <a:spLocks noChangeArrowheads="1"/>
          </p:cNvSpPr>
          <p:nvPr/>
        </p:nvSpPr>
        <p:spPr bwMode="auto">
          <a:xfrm>
            <a:off x="3597275" y="2401888"/>
            <a:ext cx="1763713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5" name="Автофигура 21"/>
          <p:cNvSpPr>
            <a:spLocks noChangeArrowheads="1"/>
          </p:cNvSpPr>
          <p:nvPr/>
        </p:nvSpPr>
        <p:spPr bwMode="auto">
          <a:xfrm>
            <a:off x="3597275" y="24225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Автофигура 22"/>
          <p:cNvSpPr>
            <a:spLocks noChangeArrowheads="1"/>
          </p:cNvSpPr>
          <p:nvPr/>
        </p:nvSpPr>
        <p:spPr bwMode="auto">
          <a:xfrm>
            <a:off x="5275263" y="24225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7" name="Автофигура 23"/>
          <p:cNvSpPr>
            <a:spLocks noChangeArrowheads="1"/>
          </p:cNvSpPr>
          <p:nvPr/>
        </p:nvSpPr>
        <p:spPr bwMode="auto">
          <a:xfrm>
            <a:off x="2998788" y="3190875"/>
            <a:ext cx="173037" cy="841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8" name="Автофигура 24"/>
          <p:cNvSpPr>
            <a:spLocks noChangeArrowheads="1"/>
          </p:cNvSpPr>
          <p:nvPr/>
        </p:nvSpPr>
        <p:spPr bwMode="auto">
          <a:xfrm>
            <a:off x="2955925" y="3278188"/>
            <a:ext cx="85725" cy="8175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" name="Автофигура 25"/>
          <p:cNvSpPr>
            <a:spLocks noChangeArrowheads="1"/>
          </p:cNvSpPr>
          <p:nvPr/>
        </p:nvSpPr>
        <p:spPr bwMode="auto">
          <a:xfrm>
            <a:off x="1898650" y="4030663"/>
            <a:ext cx="1273175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0" name="Автофигура 26"/>
          <p:cNvSpPr>
            <a:spLocks noChangeArrowheads="1"/>
          </p:cNvSpPr>
          <p:nvPr/>
        </p:nvSpPr>
        <p:spPr bwMode="auto">
          <a:xfrm>
            <a:off x="3148013" y="26416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1" name="Автофигура 27"/>
          <p:cNvSpPr>
            <a:spLocks noChangeArrowheads="1"/>
          </p:cNvSpPr>
          <p:nvPr/>
        </p:nvSpPr>
        <p:spPr bwMode="auto">
          <a:xfrm>
            <a:off x="3255963" y="2740025"/>
            <a:ext cx="1046162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72" name="Рисунок 2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849563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3" name="Автофигура 29"/>
          <p:cNvSpPr>
            <a:spLocks noChangeArrowheads="1"/>
          </p:cNvSpPr>
          <p:nvPr/>
        </p:nvSpPr>
        <p:spPr bwMode="auto">
          <a:xfrm>
            <a:off x="1919288" y="40640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Автофигура 30"/>
          <p:cNvSpPr>
            <a:spLocks noChangeArrowheads="1"/>
          </p:cNvSpPr>
          <p:nvPr/>
        </p:nvSpPr>
        <p:spPr bwMode="auto">
          <a:xfrm>
            <a:off x="1374775" y="428307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Автофигура 31"/>
          <p:cNvSpPr>
            <a:spLocks noChangeArrowheads="1"/>
          </p:cNvSpPr>
          <p:nvPr/>
        </p:nvSpPr>
        <p:spPr bwMode="auto">
          <a:xfrm>
            <a:off x="1482725" y="4379913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76" name="Рисунок 3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4473575"/>
            <a:ext cx="79851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7" name="Автофигура 33"/>
          <p:cNvSpPr>
            <a:spLocks noChangeArrowheads="1"/>
          </p:cNvSpPr>
          <p:nvPr/>
        </p:nvSpPr>
        <p:spPr bwMode="auto">
          <a:xfrm>
            <a:off x="3086100" y="4052888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8" name="Автофигура 34"/>
          <p:cNvSpPr>
            <a:spLocks noChangeArrowheads="1"/>
          </p:cNvSpPr>
          <p:nvPr/>
        </p:nvSpPr>
        <p:spPr bwMode="auto">
          <a:xfrm>
            <a:off x="2641600" y="428307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" name="Автофигура 35"/>
          <p:cNvSpPr>
            <a:spLocks noChangeArrowheads="1"/>
          </p:cNvSpPr>
          <p:nvPr/>
        </p:nvSpPr>
        <p:spPr bwMode="auto">
          <a:xfrm>
            <a:off x="2749550" y="4379913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80" name="Рисунок 3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4476750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1" name="Автофигура 41"/>
          <p:cNvSpPr>
            <a:spLocks noChangeArrowheads="1"/>
          </p:cNvSpPr>
          <p:nvPr/>
        </p:nvSpPr>
        <p:spPr bwMode="auto">
          <a:xfrm>
            <a:off x="5902325" y="3190875"/>
            <a:ext cx="225425" cy="460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2" name="Автофигура 42"/>
          <p:cNvSpPr>
            <a:spLocks noChangeArrowheads="1"/>
          </p:cNvSpPr>
          <p:nvPr/>
        </p:nvSpPr>
        <p:spPr bwMode="auto">
          <a:xfrm>
            <a:off x="6042025" y="3278188"/>
            <a:ext cx="85725" cy="8175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3" name="Автофигура 43"/>
          <p:cNvSpPr>
            <a:spLocks noChangeArrowheads="1"/>
          </p:cNvSpPr>
          <p:nvPr/>
        </p:nvSpPr>
        <p:spPr bwMode="auto">
          <a:xfrm>
            <a:off x="5675313" y="4030663"/>
            <a:ext cx="1454150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4" name="Автофигура 44"/>
          <p:cNvSpPr>
            <a:spLocks noChangeArrowheads="1"/>
          </p:cNvSpPr>
          <p:nvPr/>
        </p:nvSpPr>
        <p:spPr bwMode="auto">
          <a:xfrm>
            <a:off x="4794250" y="2678113"/>
            <a:ext cx="1046163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5" name="Автофигура 45"/>
          <p:cNvSpPr>
            <a:spLocks noChangeArrowheads="1"/>
          </p:cNvSpPr>
          <p:nvPr/>
        </p:nvSpPr>
        <p:spPr bwMode="auto">
          <a:xfrm>
            <a:off x="4900613" y="2778125"/>
            <a:ext cx="1046162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86" name="Рисунок 4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5" y="2873375"/>
            <a:ext cx="8524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7" name="Автофигура 50"/>
          <p:cNvSpPr>
            <a:spLocks noChangeArrowheads="1"/>
          </p:cNvSpPr>
          <p:nvPr/>
        </p:nvSpPr>
        <p:spPr bwMode="auto">
          <a:xfrm>
            <a:off x="7023100" y="40640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8" name="Автофигура 51"/>
          <p:cNvSpPr>
            <a:spLocks noChangeArrowheads="1"/>
          </p:cNvSpPr>
          <p:nvPr/>
        </p:nvSpPr>
        <p:spPr bwMode="auto">
          <a:xfrm>
            <a:off x="5686425" y="4052888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9" name="Полилиния 87"/>
          <p:cNvSpPr>
            <a:spLocks/>
          </p:cNvSpPr>
          <p:nvPr/>
        </p:nvSpPr>
        <p:spPr bwMode="auto">
          <a:xfrm>
            <a:off x="3695700" y="5805488"/>
            <a:ext cx="1595438" cy="1008062"/>
          </a:xfrm>
          <a:custGeom>
            <a:avLst/>
            <a:gdLst>
              <a:gd name="T0" fmla="*/ 2147483647 w 1005"/>
              <a:gd name="T1" fmla="*/ 2147483647 h 635"/>
              <a:gd name="T2" fmla="*/ 2147483647 w 1005"/>
              <a:gd name="T3" fmla="*/ 2147483647 h 635"/>
              <a:gd name="T4" fmla="*/ 2147483647 w 1005"/>
              <a:gd name="T5" fmla="*/ 2147483647 h 635"/>
              <a:gd name="T6" fmla="*/ 2147483647 w 1005"/>
              <a:gd name="T7" fmla="*/ 2147483647 h 635"/>
              <a:gd name="T8" fmla="*/ 2147483647 w 1005"/>
              <a:gd name="T9" fmla="*/ 2147483647 h 635"/>
              <a:gd name="T10" fmla="*/ 2147483647 w 1005"/>
              <a:gd name="T11" fmla="*/ 0 h 6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5" h="635">
                <a:moveTo>
                  <a:pt x="98" y="91"/>
                </a:moveTo>
                <a:cubicBezTo>
                  <a:pt x="49" y="279"/>
                  <a:pt x="0" y="468"/>
                  <a:pt x="98" y="544"/>
                </a:cubicBezTo>
                <a:cubicBezTo>
                  <a:pt x="196" y="620"/>
                  <a:pt x="544" y="536"/>
                  <a:pt x="688" y="544"/>
                </a:cubicBezTo>
                <a:cubicBezTo>
                  <a:pt x="832" y="552"/>
                  <a:pt x="915" y="635"/>
                  <a:pt x="960" y="590"/>
                </a:cubicBezTo>
                <a:cubicBezTo>
                  <a:pt x="1005" y="545"/>
                  <a:pt x="983" y="370"/>
                  <a:pt x="960" y="272"/>
                </a:cubicBezTo>
                <a:cubicBezTo>
                  <a:pt x="937" y="174"/>
                  <a:pt x="880" y="87"/>
                  <a:pt x="824" y="0"/>
                </a:cubicBezTo>
              </a:path>
            </a:pathLst>
          </a:custGeom>
          <a:solidFill>
            <a:srgbClr val="996633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90" name="Объект WordArt 88">
            <a:hlinkClick r:id="rId8"/>
          </p:cNvPr>
          <p:cNvSpPr>
            <a:spLocks noChangeArrowheads="1" noChangeShapeType="1" noTextEdit="1"/>
          </p:cNvSpPr>
          <p:nvPr/>
        </p:nvSpPr>
        <p:spPr bwMode="auto">
          <a:xfrm rot="-1266411">
            <a:off x="323850" y="404813"/>
            <a:ext cx="2520950" cy="1152525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PEREKOND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091" name="Овал 93"/>
          <p:cNvSpPr>
            <a:spLocks noChangeArrowheads="1"/>
          </p:cNvSpPr>
          <p:nvPr/>
        </p:nvSpPr>
        <p:spPr bwMode="auto">
          <a:xfrm>
            <a:off x="7956550" y="908050"/>
            <a:ext cx="72072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92" name="Полилиния 94"/>
          <p:cNvSpPr>
            <a:spLocks/>
          </p:cNvSpPr>
          <p:nvPr/>
        </p:nvSpPr>
        <p:spPr bwMode="auto">
          <a:xfrm>
            <a:off x="8316913" y="476250"/>
            <a:ext cx="431800" cy="576263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3" name="Полилиния 95"/>
          <p:cNvSpPr>
            <a:spLocks/>
          </p:cNvSpPr>
          <p:nvPr/>
        </p:nvSpPr>
        <p:spPr bwMode="auto">
          <a:xfrm>
            <a:off x="7812088" y="404813"/>
            <a:ext cx="563562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94" name="Овал 97"/>
          <p:cNvSpPr>
            <a:spLocks noChangeArrowheads="1"/>
          </p:cNvSpPr>
          <p:nvPr/>
        </p:nvSpPr>
        <p:spPr bwMode="auto">
          <a:xfrm>
            <a:off x="252413" y="5948363"/>
            <a:ext cx="72072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95" name="Полилиния 98"/>
          <p:cNvSpPr>
            <a:spLocks/>
          </p:cNvSpPr>
          <p:nvPr/>
        </p:nvSpPr>
        <p:spPr bwMode="auto">
          <a:xfrm>
            <a:off x="612775" y="5516563"/>
            <a:ext cx="431800" cy="576262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6" name="Полилиния 99"/>
          <p:cNvSpPr>
            <a:spLocks/>
          </p:cNvSpPr>
          <p:nvPr/>
        </p:nvSpPr>
        <p:spPr bwMode="auto">
          <a:xfrm>
            <a:off x="107950" y="5445125"/>
            <a:ext cx="563563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97" name="Овал 100"/>
          <p:cNvSpPr>
            <a:spLocks noChangeArrowheads="1"/>
          </p:cNvSpPr>
          <p:nvPr/>
        </p:nvSpPr>
        <p:spPr bwMode="auto">
          <a:xfrm>
            <a:off x="6877050" y="1557338"/>
            <a:ext cx="72072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98" name="Полилиния 101"/>
          <p:cNvSpPr>
            <a:spLocks/>
          </p:cNvSpPr>
          <p:nvPr/>
        </p:nvSpPr>
        <p:spPr bwMode="auto">
          <a:xfrm>
            <a:off x="7237413" y="1125538"/>
            <a:ext cx="431800" cy="576262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" name="Полилиния 102"/>
          <p:cNvSpPr>
            <a:spLocks/>
          </p:cNvSpPr>
          <p:nvPr/>
        </p:nvSpPr>
        <p:spPr bwMode="auto">
          <a:xfrm>
            <a:off x="6732588" y="1054100"/>
            <a:ext cx="563562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100" name="Овал 103"/>
          <p:cNvSpPr>
            <a:spLocks noChangeArrowheads="1"/>
          </p:cNvSpPr>
          <p:nvPr/>
        </p:nvSpPr>
        <p:spPr bwMode="auto">
          <a:xfrm>
            <a:off x="8101013" y="2420938"/>
            <a:ext cx="72072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101" name="Полилиния 104"/>
          <p:cNvSpPr>
            <a:spLocks/>
          </p:cNvSpPr>
          <p:nvPr/>
        </p:nvSpPr>
        <p:spPr bwMode="auto">
          <a:xfrm>
            <a:off x="8461375" y="1989138"/>
            <a:ext cx="431800" cy="576262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2" name="Полилиния 105"/>
          <p:cNvSpPr>
            <a:spLocks/>
          </p:cNvSpPr>
          <p:nvPr/>
        </p:nvSpPr>
        <p:spPr bwMode="auto">
          <a:xfrm>
            <a:off x="7956550" y="1917700"/>
            <a:ext cx="563563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103" name="Овал 10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650" y="5589588"/>
            <a:ext cx="82867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MÄNGI</a:t>
            </a:r>
            <a:endParaRPr lang="pt-PT"/>
          </a:p>
        </p:txBody>
      </p:sp>
      <p:sp>
        <p:nvSpPr>
          <p:cNvPr id="2104" name="Полилиния 107"/>
          <p:cNvSpPr>
            <a:spLocks/>
          </p:cNvSpPr>
          <p:nvPr/>
        </p:nvSpPr>
        <p:spPr bwMode="auto">
          <a:xfrm>
            <a:off x="1116013" y="5156200"/>
            <a:ext cx="431800" cy="576263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5" name="Полилиния 108"/>
          <p:cNvSpPr>
            <a:spLocks/>
          </p:cNvSpPr>
          <p:nvPr/>
        </p:nvSpPr>
        <p:spPr bwMode="auto">
          <a:xfrm>
            <a:off x="611188" y="5084763"/>
            <a:ext cx="563562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106" name="TextBox 1"/>
          <p:cNvSpPr txBox="1">
            <a:spLocks noChangeArrowheads="1"/>
          </p:cNvSpPr>
          <p:nvPr/>
        </p:nvSpPr>
        <p:spPr bwMode="auto">
          <a:xfrm>
            <a:off x="1584325" y="979488"/>
            <a:ext cx="18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t-EE"/>
          </a:p>
          <a:p>
            <a:pPr eaLnBrk="1" hangingPunct="1"/>
            <a:endParaRPr lang="ru-RU"/>
          </a:p>
        </p:txBody>
      </p:sp>
      <p:sp>
        <p:nvSpPr>
          <p:cNvPr id="2107" name="TextBox 2"/>
          <p:cNvSpPr txBox="1">
            <a:spLocks noChangeArrowheads="1"/>
          </p:cNvSpPr>
          <p:nvPr/>
        </p:nvSpPr>
        <p:spPr bwMode="auto">
          <a:xfrm>
            <a:off x="1768475" y="908050"/>
            <a:ext cx="18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t-EE"/>
          </a:p>
          <a:p>
            <a:pPr eaLnBrk="1" hangingPunct="1"/>
            <a:endParaRPr lang="ru-RU"/>
          </a:p>
        </p:txBody>
      </p:sp>
      <p:pic>
        <p:nvPicPr>
          <p:cNvPr id="2108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4064000"/>
            <a:ext cx="1862137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88" y="4311650"/>
            <a:ext cx="1573212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. 2" descr="Grelha larga"/>
          <p:cNvSpPr>
            <a:spLocks noChangeArrowheads="1"/>
          </p:cNvSpPr>
          <p:nvPr/>
        </p:nvSpPr>
        <p:spPr bwMode="auto">
          <a:xfrm>
            <a:off x="34925" y="-26988"/>
            <a:ext cx="9144000" cy="6858001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Полилиния 86"/>
          <p:cNvSpPr>
            <a:spLocks/>
          </p:cNvSpPr>
          <p:nvPr/>
        </p:nvSpPr>
        <p:spPr bwMode="auto">
          <a:xfrm>
            <a:off x="766763" y="549275"/>
            <a:ext cx="7261225" cy="5507038"/>
          </a:xfrm>
          <a:custGeom>
            <a:avLst/>
            <a:gdLst>
              <a:gd name="T0" fmla="*/ 2147483647 w 4574"/>
              <a:gd name="T1" fmla="*/ 2147483647 h 3469"/>
              <a:gd name="T2" fmla="*/ 2147483647 w 4574"/>
              <a:gd name="T3" fmla="*/ 2147483647 h 3469"/>
              <a:gd name="T4" fmla="*/ 2147483647 w 4574"/>
              <a:gd name="T5" fmla="*/ 2147483647 h 3469"/>
              <a:gd name="T6" fmla="*/ 2147483647 w 4574"/>
              <a:gd name="T7" fmla="*/ 2147483647 h 3469"/>
              <a:gd name="T8" fmla="*/ 2147483647 w 4574"/>
              <a:gd name="T9" fmla="*/ 2147483647 h 3469"/>
              <a:gd name="T10" fmla="*/ 2147483647 w 4574"/>
              <a:gd name="T11" fmla="*/ 2147483647 h 3469"/>
              <a:gd name="T12" fmla="*/ 2147483647 w 4574"/>
              <a:gd name="T13" fmla="*/ 2147483647 h 3469"/>
              <a:gd name="T14" fmla="*/ 2147483647 w 4574"/>
              <a:gd name="T15" fmla="*/ 2147483647 h 3469"/>
              <a:gd name="T16" fmla="*/ 2147483647 w 4574"/>
              <a:gd name="T17" fmla="*/ 2147483647 h 3469"/>
              <a:gd name="T18" fmla="*/ 2147483647 w 4574"/>
              <a:gd name="T19" fmla="*/ 2147483647 h 3469"/>
              <a:gd name="T20" fmla="*/ 2147483647 w 4574"/>
              <a:gd name="T21" fmla="*/ 2147483647 h 3469"/>
              <a:gd name="T22" fmla="*/ 2147483647 w 4574"/>
              <a:gd name="T23" fmla="*/ 2147483647 h 3469"/>
              <a:gd name="T24" fmla="*/ 2147483647 w 4574"/>
              <a:gd name="T25" fmla="*/ 2147483647 h 3469"/>
              <a:gd name="T26" fmla="*/ 2147483647 w 4574"/>
              <a:gd name="T27" fmla="*/ 2147483647 h 3469"/>
              <a:gd name="T28" fmla="*/ 2147483647 w 4574"/>
              <a:gd name="T29" fmla="*/ 2147483647 h 3469"/>
              <a:gd name="T30" fmla="*/ 2147483647 w 4574"/>
              <a:gd name="T31" fmla="*/ 2147483647 h 3469"/>
              <a:gd name="T32" fmla="*/ 2147483647 w 4574"/>
              <a:gd name="T33" fmla="*/ 2147483647 h 3469"/>
              <a:gd name="T34" fmla="*/ 2147483647 w 4574"/>
              <a:gd name="T35" fmla="*/ 2147483647 h 3469"/>
              <a:gd name="T36" fmla="*/ 2147483647 w 4574"/>
              <a:gd name="T37" fmla="*/ 2147483647 h 3469"/>
              <a:gd name="T38" fmla="*/ 2147483647 w 4574"/>
              <a:gd name="T39" fmla="*/ 2147483647 h 3469"/>
              <a:gd name="T40" fmla="*/ 2147483647 w 4574"/>
              <a:gd name="T41" fmla="*/ 2147483647 h 3469"/>
              <a:gd name="T42" fmla="*/ 2147483647 w 4574"/>
              <a:gd name="T43" fmla="*/ 2147483647 h 3469"/>
              <a:gd name="T44" fmla="*/ 2147483647 w 4574"/>
              <a:gd name="T45" fmla="*/ 2147483647 h 3469"/>
              <a:gd name="T46" fmla="*/ 2147483647 w 4574"/>
              <a:gd name="T47" fmla="*/ 2147483647 h 3469"/>
              <a:gd name="T48" fmla="*/ 2147483647 w 4574"/>
              <a:gd name="T49" fmla="*/ 2147483647 h 3469"/>
              <a:gd name="T50" fmla="*/ 2147483647 w 4574"/>
              <a:gd name="T51" fmla="*/ 2147483647 h 3469"/>
              <a:gd name="T52" fmla="*/ 2147483647 w 4574"/>
              <a:gd name="T53" fmla="*/ 2147483647 h 3469"/>
              <a:gd name="T54" fmla="*/ 2147483647 w 4574"/>
              <a:gd name="T55" fmla="*/ 2147483647 h 3469"/>
              <a:gd name="T56" fmla="*/ 2147483647 w 4574"/>
              <a:gd name="T57" fmla="*/ 2147483647 h 3469"/>
              <a:gd name="T58" fmla="*/ 2147483647 w 4574"/>
              <a:gd name="T59" fmla="*/ 2147483647 h 3469"/>
              <a:gd name="T60" fmla="*/ 2147483647 w 4574"/>
              <a:gd name="T61" fmla="*/ 2147483647 h 3469"/>
              <a:gd name="T62" fmla="*/ 2147483647 w 4574"/>
              <a:gd name="T63" fmla="*/ 2147483647 h 3469"/>
              <a:gd name="T64" fmla="*/ 2147483647 w 4574"/>
              <a:gd name="T65" fmla="*/ 2147483647 h 3469"/>
              <a:gd name="T66" fmla="*/ 2147483647 w 4574"/>
              <a:gd name="T67" fmla="*/ 2147483647 h 3469"/>
              <a:gd name="T68" fmla="*/ 2147483647 w 4574"/>
              <a:gd name="T69" fmla="*/ 2147483647 h 3469"/>
              <a:gd name="T70" fmla="*/ 2147483647 w 4574"/>
              <a:gd name="T71" fmla="*/ 2147483647 h 346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574" h="3469">
                <a:moveTo>
                  <a:pt x="1935" y="3326"/>
                </a:moveTo>
                <a:cubicBezTo>
                  <a:pt x="1693" y="3341"/>
                  <a:pt x="1323" y="3348"/>
                  <a:pt x="1119" y="3371"/>
                </a:cubicBezTo>
                <a:cubicBezTo>
                  <a:pt x="915" y="3394"/>
                  <a:pt x="846" y="3469"/>
                  <a:pt x="710" y="3462"/>
                </a:cubicBezTo>
                <a:cubicBezTo>
                  <a:pt x="574" y="3455"/>
                  <a:pt x="370" y="3402"/>
                  <a:pt x="302" y="3326"/>
                </a:cubicBezTo>
                <a:cubicBezTo>
                  <a:pt x="234" y="3250"/>
                  <a:pt x="340" y="3106"/>
                  <a:pt x="302" y="3008"/>
                </a:cubicBezTo>
                <a:cubicBezTo>
                  <a:pt x="264" y="2910"/>
                  <a:pt x="120" y="2864"/>
                  <a:pt x="75" y="2736"/>
                </a:cubicBezTo>
                <a:cubicBezTo>
                  <a:pt x="30" y="2608"/>
                  <a:pt x="0" y="2358"/>
                  <a:pt x="30" y="2237"/>
                </a:cubicBezTo>
                <a:cubicBezTo>
                  <a:pt x="60" y="2116"/>
                  <a:pt x="204" y="2093"/>
                  <a:pt x="257" y="2010"/>
                </a:cubicBezTo>
                <a:cubicBezTo>
                  <a:pt x="310" y="1927"/>
                  <a:pt x="355" y="1851"/>
                  <a:pt x="347" y="1738"/>
                </a:cubicBezTo>
                <a:cubicBezTo>
                  <a:pt x="339" y="1625"/>
                  <a:pt x="211" y="1451"/>
                  <a:pt x="211" y="1330"/>
                </a:cubicBezTo>
                <a:cubicBezTo>
                  <a:pt x="211" y="1209"/>
                  <a:pt x="256" y="1089"/>
                  <a:pt x="347" y="1013"/>
                </a:cubicBezTo>
                <a:cubicBezTo>
                  <a:pt x="438" y="937"/>
                  <a:pt x="612" y="906"/>
                  <a:pt x="756" y="876"/>
                </a:cubicBezTo>
                <a:cubicBezTo>
                  <a:pt x="900" y="846"/>
                  <a:pt x="1103" y="906"/>
                  <a:pt x="1209" y="831"/>
                </a:cubicBezTo>
                <a:cubicBezTo>
                  <a:pt x="1315" y="756"/>
                  <a:pt x="1353" y="529"/>
                  <a:pt x="1391" y="423"/>
                </a:cubicBezTo>
                <a:cubicBezTo>
                  <a:pt x="1429" y="317"/>
                  <a:pt x="1398" y="256"/>
                  <a:pt x="1436" y="196"/>
                </a:cubicBezTo>
                <a:cubicBezTo>
                  <a:pt x="1474" y="136"/>
                  <a:pt x="1527" y="90"/>
                  <a:pt x="1618" y="60"/>
                </a:cubicBezTo>
                <a:cubicBezTo>
                  <a:pt x="1709" y="30"/>
                  <a:pt x="1867" y="8"/>
                  <a:pt x="1980" y="15"/>
                </a:cubicBezTo>
                <a:cubicBezTo>
                  <a:pt x="2093" y="22"/>
                  <a:pt x="2169" y="105"/>
                  <a:pt x="2298" y="105"/>
                </a:cubicBezTo>
                <a:cubicBezTo>
                  <a:pt x="2427" y="105"/>
                  <a:pt x="2586" y="22"/>
                  <a:pt x="2752" y="15"/>
                </a:cubicBezTo>
                <a:cubicBezTo>
                  <a:pt x="2918" y="8"/>
                  <a:pt x="3175" y="0"/>
                  <a:pt x="3296" y="60"/>
                </a:cubicBezTo>
                <a:cubicBezTo>
                  <a:pt x="3417" y="120"/>
                  <a:pt x="3454" y="250"/>
                  <a:pt x="3477" y="378"/>
                </a:cubicBezTo>
                <a:cubicBezTo>
                  <a:pt x="3500" y="506"/>
                  <a:pt x="3402" y="710"/>
                  <a:pt x="3432" y="831"/>
                </a:cubicBezTo>
                <a:cubicBezTo>
                  <a:pt x="3462" y="952"/>
                  <a:pt x="3553" y="1080"/>
                  <a:pt x="3659" y="1103"/>
                </a:cubicBezTo>
                <a:cubicBezTo>
                  <a:pt x="3765" y="1126"/>
                  <a:pt x="3939" y="952"/>
                  <a:pt x="4067" y="967"/>
                </a:cubicBezTo>
                <a:cubicBezTo>
                  <a:pt x="4195" y="982"/>
                  <a:pt x="4362" y="1073"/>
                  <a:pt x="4430" y="1194"/>
                </a:cubicBezTo>
                <a:cubicBezTo>
                  <a:pt x="4498" y="1315"/>
                  <a:pt x="4498" y="1557"/>
                  <a:pt x="4475" y="1693"/>
                </a:cubicBezTo>
                <a:cubicBezTo>
                  <a:pt x="4452" y="1829"/>
                  <a:pt x="4286" y="1912"/>
                  <a:pt x="4294" y="2010"/>
                </a:cubicBezTo>
                <a:cubicBezTo>
                  <a:pt x="4302" y="2108"/>
                  <a:pt x="4476" y="2162"/>
                  <a:pt x="4521" y="2283"/>
                </a:cubicBezTo>
                <a:cubicBezTo>
                  <a:pt x="4566" y="2404"/>
                  <a:pt x="4574" y="2630"/>
                  <a:pt x="4566" y="2736"/>
                </a:cubicBezTo>
                <a:cubicBezTo>
                  <a:pt x="4558" y="2842"/>
                  <a:pt x="4490" y="2858"/>
                  <a:pt x="4475" y="2918"/>
                </a:cubicBezTo>
                <a:cubicBezTo>
                  <a:pt x="4460" y="2978"/>
                  <a:pt x="4498" y="3024"/>
                  <a:pt x="4475" y="3099"/>
                </a:cubicBezTo>
                <a:cubicBezTo>
                  <a:pt x="4452" y="3174"/>
                  <a:pt x="4452" y="3326"/>
                  <a:pt x="4339" y="3371"/>
                </a:cubicBezTo>
                <a:cubicBezTo>
                  <a:pt x="4226" y="3416"/>
                  <a:pt x="3969" y="3371"/>
                  <a:pt x="3795" y="3371"/>
                </a:cubicBezTo>
                <a:cubicBezTo>
                  <a:pt x="3621" y="3371"/>
                  <a:pt x="3500" y="3386"/>
                  <a:pt x="3296" y="3371"/>
                </a:cubicBezTo>
                <a:cubicBezTo>
                  <a:pt x="3092" y="3356"/>
                  <a:pt x="2804" y="3289"/>
                  <a:pt x="2570" y="3281"/>
                </a:cubicBezTo>
                <a:cubicBezTo>
                  <a:pt x="2336" y="3273"/>
                  <a:pt x="2177" y="3311"/>
                  <a:pt x="1935" y="3326"/>
                </a:cubicBezTo>
                <a:close/>
              </a:path>
            </a:pathLst>
          </a:custGeom>
          <a:solidFill>
            <a:srgbClr val="99CC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268" name="Автофигура 3"/>
          <p:cNvSpPr>
            <a:spLocks noChangeArrowheads="1"/>
          </p:cNvSpPr>
          <p:nvPr/>
        </p:nvSpPr>
        <p:spPr bwMode="auto">
          <a:xfrm>
            <a:off x="3162300" y="105251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Автофигура 7"/>
          <p:cNvSpPr>
            <a:spLocks noChangeArrowheads="1"/>
          </p:cNvSpPr>
          <p:nvPr/>
        </p:nvSpPr>
        <p:spPr bwMode="auto">
          <a:xfrm>
            <a:off x="6511925" y="431165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Автофигура 8"/>
          <p:cNvSpPr>
            <a:spLocks noChangeArrowheads="1"/>
          </p:cNvSpPr>
          <p:nvPr/>
        </p:nvSpPr>
        <p:spPr bwMode="auto">
          <a:xfrm>
            <a:off x="6619875" y="4411663"/>
            <a:ext cx="1047750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Автофигура 9"/>
          <p:cNvSpPr>
            <a:spLocks noChangeArrowheads="1"/>
          </p:cNvSpPr>
          <p:nvPr/>
        </p:nvSpPr>
        <p:spPr bwMode="auto">
          <a:xfrm>
            <a:off x="5254625" y="43005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Автофигура 10"/>
          <p:cNvSpPr>
            <a:spLocks noChangeArrowheads="1"/>
          </p:cNvSpPr>
          <p:nvPr/>
        </p:nvSpPr>
        <p:spPr bwMode="auto">
          <a:xfrm>
            <a:off x="5360988" y="4400550"/>
            <a:ext cx="1049337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Автофигура 13"/>
          <p:cNvSpPr>
            <a:spLocks noChangeArrowheads="1"/>
          </p:cNvSpPr>
          <p:nvPr/>
        </p:nvSpPr>
        <p:spPr bwMode="auto">
          <a:xfrm>
            <a:off x="4302125" y="1560513"/>
            <a:ext cx="325438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Автофигура 14"/>
          <p:cNvSpPr>
            <a:spLocks noChangeArrowheads="1"/>
          </p:cNvSpPr>
          <p:nvPr/>
        </p:nvSpPr>
        <p:spPr bwMode="auto">
          <a:xfrm>
            <a:off x="3270250" y="1150938"/>
            <a:ext cx="1046163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75" name="Рисунок 1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239838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Автофигура 16"/>
          <p:cNvSpPr>
            <a:spLocks noChangeArrowheads="1"/>
          </p:cNvSpPr>
          <p:nvPr/>
        </p:nvSpPr>
        <p:spPr bwMode="auto">
          <a:xfrm>
            <a:off x="4627563" y="105251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Автофигура 17"/>
          <p:cNvSpPr>
            <a:spLocks noChangeArrowheads="1"/>
          </p:cNvSpPr>
          <p:nvPr/>
        </p:nvSpPr>
        <p:spPr bwMode="auto">
          <a:xfrm>
            <a:off x="4733925" y="1150938"/>
            <a:ext cx="1049338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78" name="Рисунок 1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1265238"/>
            <a:ext cx="79216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Автофигура 19"/>
          <p:cNvSpPr>
            <a:spLocks noChangeArrowheads="1"/>
          </p:cNvSpPr>
          <p:nvPr/>
        </p:nvSpPr>
        <p:spPr bwMode="auto">
          <a:xfrm>
            <a:off x="4432300" y="1646238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Автофигура 20"/>
          <p:cNvSpPr>
            <a:spLocks noChangeArrowheads="1"/>
          </p:cNvSpPr>
          <p:nvPr/>
        </p:nvSpPr>
        <p:spPr bwMode="auto">
          <a:xfrm>
            <a:off x="3597275" y="2401888"/>
            <a:ext cx="1763713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Автофигура 21"/>
          <p:cNvSpPr>
            <a:spLocks noChangeArrowheads="1"/>
          </p:cNvSpPr>
          <p:nvPr/>
        </p:nvSpPr>
        <p:spPr bwMode="auto">
          <a:xfrm>
            <a:off x="3597275" y="24225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Автофигура 22"/>
          <p:cNvSpPr>
            <a:spLocks noChangeArrowheads="1"/>
          </p:cNvSpPr>
          <p:nvPr/>
        </p:nvSpPr>
        <p:spPr bwMode="auto">
          <a:xfrm>
            <a:off x="5275263" y="24225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Автофигура 23"/>
          <p:cNvSpPr>
            <a:spLocks noChangeArrowheads="1"/>
          </p:cNvSpPr>
          <p:nvPr/>
        </p:nvSpPr>
        <p:spPr bwMode="auto">
          <a:xfrm>
            <a:off x="2998788" y="3190875"/>
            <a:ext cx="173037" cy="841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Автофигура 24"/>
          <p:cNvSpPr>
            <a:spLocks noChangeArrowheads="1"/>
          </p:cNvSpPr>
          <p:nvPr/>
        </p:nvSpPr>
        <p:spPr bwMode="auto">
          <a:xfrm>
            <a:off x="2955925" y="3278188"/>
            <a:ext cx="85725" cy="8175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Автофигура 25"/>
          <p:cNvSpPr>
            <a:spLocks noChangeArrowheads="1"/>
          </p:cNvSpPr>
          <p:nvPr/>
        </p:nvSpPr>
        <p:spPr bwMode="auto">
          <a:xfrm>
            <a:off x="1898650" y="4030663"/>
            <a:ext cx="1273175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Автофигура 26"/>
          <p:cNvSpPr>
            <a:spLocks noChangeArrowheads="1"/>
          </p:cNvSpPr>
          <p:nvPr/>
        </p:nvSpPr>
        <p:spPr bwMode="auto">
          <a:xfrm>
            <a:off x="3148013" y="26416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Автофигура 27"/>
          <p:cNvSpPr>
            <a:spLocks noChangeArrowheads="1"/>
          </p:cNvSpPr>
          <p:nvPr/>
        </p:nvSpPr>
        <p:spPr bwMode="auto">
          <a:xfrm>
            <a:off x="3255963" y="2740025"/>
            <a:ext cx="1046162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88" name="Рисунок 2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849563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9" name="Автофигура 29"/>
          <p:cNvSpPr>
            <a:spLocks noChangeArrowheads="1"/>
          </p:cNvSpPr>
          <p:nvPr/>
        </p:nvSpPr>
        <p:spPr bwMode="auto">
          <a:xfrm>
            <a:off x="1919288" y="40640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Автофигура 30"/>
          <p:cNvSpPr>
            <a:spLocks noChangeArrowheads="1"/>
          </p:cNvSpPr>
          <p:nvPr/>
        </p:nvSpPr>
        <p:spPr bwMode="auto">
          <a:xfrm>
            <a:off x="1374775" y="428307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1" name="Автофигура 31"/>
          <p:cNvSpPr>
            <a:spLocks noChangeArrowheads="1"/>
          </p:cNvSpPr>
          <p:nvPr/>
        </p:nvSpPr>
        <p:spPr bwMode="auto">
          <a:xfrm>
            <a:off x="1482725" y="4379913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92" name="Рисунок 3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4473575"/>
            <a:ext cx="79851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3" name="Автофигура 33"/>
          <p:cNvSpPr>
            <a:spLocks noChangeArrowheads="1"/>
          </p:cNvSpPr>
          <p:nvPr/>
        </p:nvSpPr>
        <p:spPr bwMode="auto">
          <a:xfrm>
            <a:off x="3086100" y="4052888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4" name="Автофигура 34"/>
          <p:cNvSpPr>
            <a:spLocks noChangeArrowheads="1"/>
          </p:cNvSpPr>
          <p:nvPr/>
        </p:nvSpPr>
        <p:spPr bwMode="auto">
          <a:xfrm>
            <a:off x="2641600" y="428307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5" name="Автофигура 35"/>
          <p:cNvSpPr>
            <a:spLocks noChangeArrowheads="1"/>
          </p:cNvSpPr>
          <p:nvPr/>
        </p:nvSpPr>
        <p:spPr bwMode="auto">
          <a:xfrm>
            <a:off x="2749550" y="4379913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96" name="Рисунок 3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4476750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7" name="Автофигура 41"/>
          <p:cNvSpPr>
            <a:spLocks noChangeArrowheads="1"/>
          </p:cNvSpPr>
          <p:nvPr/>
        </p:nvSpPr>
        <p:spPr bwMode="auto">
          <a:xfrm>
            <a:off x="5902325" y="3190875"/>
            <a:ext cx="225425" cy="460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8" name="Автофигура 42"/>
          <p:cNvSpPr>
            <a:spLocks noChangeArrowheads="1"/>
          </p:cNvSpPr>
          <p:nvPr/>
        </p:nvSpPr>
        <p:spPr bwMode="auto">
          <a:xfrm>
            <a:off x="6042025" y="3278188"/>
            <a:ext cx="85725" cy="8175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9" name="Автофигура 43"/>
          <p:cNvSpPr>
            <a:spLocks noChangeArrowheads="1"/>
          </p:cNvSpPr>
          <p:nvPr/>
        </p:nvSpPr>
        <p:spPr bwMode="auto">
          <a:xfrm>
            <a:off x="5675313" y="4030663"/>
            <a:ext cx="1454150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0" name="Автофигура 44"/>
          <p:cNvSpPr>
            <a:spLocks noChangeArrowheads="1"/>
          </p:cNvSpPr>
          <p:nvPr/>
        </p:nvSpPr>
        <p:spPr bwMode="auto">
          <a:xfrm>
            <a:off x="4794250" y="2678113"/>
            <a:ext cx="1046163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1" name="Автофигура 45"/>
          <p:cNvSpPr>
            <a:spLocks noChangeArrowheads="1"/>
          </p:cNvSpPr>
          <p:nvPr/>
        </p:nvSpPr>
        <p:spPr bwMode="auto">
          <a:xfrm>
            <a:off x="4900613" y="2778125"/>
            <a:ext cx="1046162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302" name="Рисунок 4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5" y="2873375"/>
            <a:ext cx="8524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3" name="Автофигура 50"/>
          <p:cNvSpPr>
            <a:spLocks noChangeArrowheads="1"/>
          </p:cNvSpPr>
          <p:nvPr/>
        </p:nvSpPr>
        <p:spPr bwMode="auto">
          <a:xfrm>
            <a:off x="7023100" y="40640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4" name="Автофигура 51"/>
          <p:cNvSpPr>
            <a:spLocks noChangeArrowheads="1"/>
          </p:cNvSpPr>
          <p:nvPr/>
        </p:nvSpPr>
        <p:spPr bwMode="auto">
          <a:xfrm>
            <a:off x="5686425" y="4052888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5" name="Полилиния 87"/>
          <p:cNvSpPr>
            <a:spLocks/>
          </p:cNvSpPr>
          <p:nvPr/>
        </p:nvSpPr>
        <p:spPr bwMode="auto">
          <a:xfrm>
            <a:off x="3695700" y="5805488"/>
            <a:ext cx="1595438" cy="1008062"/>
          </a:xfrm>
          <a:custGeom>
            <a:avLst/>
            <a:gdLst>
              <a:gd name="T0" fmla="*/ 2147483647 w 1005"/>
              <a:gd name="T1" fmla="*/ 2147483647 h 635"/>
              <a:gd name="T2" fmla="*/ 2147483647 w 1005"/>
              <a:gd name="T3" fmla="*/ 2147483647 h 635"/>
              <a:gd name="T4" fmla="*/ 2147483647 w 1005"/>
              <a:gd name="T5" fmla="*/ 2147483647 h 635"/>
              <a:gd name="T6" fmla="*/ 2147483647 w 1005"/>
              <a:gd name="T7" fmla="*/ 2147483647 h 635"/>
              <a:gd name="T8" fmla="*/ 2147483647 w 1005"/>
              <a:gd name="T9" fmla="*/ 2147483647 h 635"/>
              <a:gd name="T10" fmla="*/ 2147483647 w 1005"/>
              <a:gd name="T11" fmla="*/ 0 h 6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5" h="635">
                <a:moveTo>
                  <a:pt x="98" y="91"/>
                </a:moveTo>
                <a:cubicBezTo>
                  <a:pt x="49" y="279"/>
                  <a:pt x="0" y="468"/>
                  <a:pt x="98" y="544"/>
                </a:cubicBezTo>
                <a:cubicBezTo>
                  <a:pt x="196" y="620"/>
                  <a:pt x="544" y="536"/>
                  <a:pt x="688" y="544"/>
                </a:cubicBezTo>
                <a:cubicBezTo>
                  <a:pt x="832" y="552"/>
                  <a:pt x="915" y="635"/>
                  <a:pt x="960" y="590"/>
                </a:cubicBezTo>
                <a:cubicBezTo>
                  <a:pt x="1005" y="545"/>
                  <a:pt x="983" y="370"/>
                  <a:pt x="960" y="272"/>
                </a:cubicBezTo>
                <a:cubicBezTo>
                  <a:pt x="937" y="174"/>
                  <a:pt x="880" y="87"/>
                  <a:pt x="824" y="0"/>
                </a:cubicBezTo>
              </a:path>
            </a:pathLst>
          </a:custGeom>
          <a:solidFill>
            <a:srgbClr val="996633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306" name="Объект WordArt 88"/>
          <p:cNvSpPr>
            <a:spLocks noChangeArrowheads="1" noChangeShapeType="1" noTextEdit="1"/>
          </p:cNvSpPr>
          <p:nvPr/>
        </p:nvSpPr>
        <p:spPr bwMode="auto">
          <a:xfrm rot="-1266411">
            <a:off x="323850" y="404813"/>
            <a:ext cx="2520950" cy="1152525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PEREKOND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1307" name="Овал 93"/>
          <p:cNvSpPr>
            <a:spLocks noChangeArrowheads="1"/>
          </p:cNvSpPr>
          <p:nvPr/>
        </p:nvSpPr>
        <p:spPr bwMode="auto">
          <a:xfrm>
            <a:off x="7956550" y="908050"/>
            <a:ext cx="72072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08" name="Полилиния 94"/>
          <p:cNvSpPr>
            <a:spLocks/>
          </p:cNvSpPr>
          <p:nvPr/>
        </p:nvSpPr>
        <p:spPr bwMode="auto">
          <a:xfrm>
            <a:off x="8316913" y="476250"/>
            <a:ext cx="431800" cy="576263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9" name="Полилиния 95"/>
          <p:cNvSpPr>
            <a:spLocks/>
          </p:cNvSpPr>
          <p:nvPr/>
        </p:nvSpPr>
        <p:spPr bwMode="auto">
          <a:xfrm>
            <a:off x="7812088" y="404813"/>
            <a:ext cx="563562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310" name="Овал 97"/>
          <p:cNvSpPr>
            <a:spLocks noChangeArrowheads="1"/>
          </p:cNvSpPr>
          <p:nvPr/>
        </p:nvSpPr>
        <p:spPr bwMode="auto">
          <a:xfrm>
            <a:off x="252413" y="5948363"/>
            <a:ext cx="72072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11" name="Полилиния 98"/>
          <p:cNvSpPr>
            <a:spLocks/>
          </p:cNvSpPr>
          <p:nvPr/>
        </p:nvSpPr>
        <p:spPr bwMode="auto">
          <a:xfrm>
            <a:off x="612775" y="5516563"/>
            <a:ext cx="431800" cy="576262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2" name="Полилиния 99"/>
          <p:cNvSpPr>
            <a:spLocks/>
          </p:cNvSpPr>
          <p:nvPr/>
        </p:nvSpPr>
        <p:spPr bwMode="auto">
          <a:xfrm>
            <a:off x="107950" y="5445125"/>
            <a:ext cx="563563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313" name="Овал 100"/>
          <p:cNvSpPr>
            <a:spLocks noChangeArrowheads="1"/>
          </p:cNvSpPr>
          <p:nvPr/>
        </p:nvSpPr>
        <p:spPr bwMode="auto">
          <a:xfrm>
            <a:off x="6877050" y="1557338"/>
            <a:ext cx="72072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14" name="Полилиния 101"/>
          <p:cNvSpPr>
            <a:spLocks/>
          </p:cNvSpPr>
          <p:nvPr/>
        </p:nvSpPr>
        <p:spPr bwMode="auto">
          <a:xfrm>
            <a:off x="7237413" y="1125538"/>
            <a:ext cx="431800" cy="576262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5" name="Полилиния 102"/>
          <p:cNvSpPr>
            <a:spLocks/>
          </p:cNvSpPr>
          <p:nvPr/>
        </p:nvSpPr>
        <p:spPr bwMode="auto">
          <a:xfrm>
            <a:off x="6732588" y="1054100"/>
            <a:ext cx="563562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316" name="Овал 103"/>
          <p:cNvSpPr>
            <a:spLocks noChangeArrowheads="1"/>
          </p:cNvSpPr>
          <p:nvPr/>
        </p:nvSpPr>
        <p:spPr bwMode="auto">
          <a:xfrm>
            <a:off x="8101013" y="2420938"/>
            <a:ext cx="720725" cy="72072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17" name="Полилиния 104"/>
          <p:cNvSpPr>
            <a:spLocks/>
          </p:cNvSpPr>
          <p:nvPr/>
        </p:nvSpPr>
        <p:spPr bwMode="auto">
          <a:xfrm>
            <a:off x="8461375" y="1989138"/>
            <a:ext cx="431800" cy="576262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8" name="Полилиния 105"/>
          <p:cNvSpPr>
            <a:spLocks/>
          </p:cNvSpPr>
          <p:nvPr/>
        </p:nvSpPr>
        <p:spPr bwMode="auto">
          <a:xfrm>
            <a:off x="7956550" y="1917700"/>
            <a:ext cx="563563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319" name="Полилиния 107"/>
          <p:cNvSpPr>
            <a:spLocks/>
          </p:cNvSpPr>
          <p:nvPr/>
        </p:nvSpPr>
        <p:spPr bwMode="auto">
          <a:xfrm>
            <a:off x="1116013" y="5156200"/>
            <a:ext cx="431800" cy="576263"/>
          </a:xfrm>
          <a:custGeom>
            <a:avLst/>
            <a:gdLst>
              <a:gd name="T0" fmla="*/ 0 w 272"/>
              <a:gd name="T1" fmla="*/ 2147483647 h 363"/>
              <a:gd name="T2" fmla="*/ 2147483647 w 272"/>
              <a:gd name="T3" fmla="*/ 2147483647 h 363"/>
              <a:gd name="T4" fmla="*/ 2147483647 w 272"/>
              <a:gd name="T5" fmla="*/ 2147483647 h 363"/>
              <a:gd name="T6" fmla="*/ 2147483647 w 27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363">
                <a:moveTo>
                  <a:pt x="0" y="363"/>
                </a:moveTo>
                <a:cubicBezTo>
                  <a:pt x="3" y="314"/>
                  <a:pt x="7" y="265"/>
                  <a:pt x="45" y="227"/>
                </a:cubicBezTo>
                <a:cubicBezTo>
                  <a:pt x="83" y="189"/>
                  <a:pt x="189" y="174"/>
                  <a:pt x="227" y="136"/>
                </a:cubicBezTo>
                <a:cubicBezTo>
                  <a:pt x="265" y="98"/>
                  <a:pt x="268" y="49"/>
                  <a:pt x="272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20" name="Полилиния 108"/>
          <p:cNvSpPr>
            <a:spLocks/>
          </p:cNvSpPr>
          <p:nvPr/>
        </p:nvSpPr>
        <p:spPr bwMode="auto">
          <a:xfrm>
            <a:off x="611188" y="5084763"/>
            <a:ext cx="563562" cy="574675"/>
          </a:xfrm>
          <a:custGeom>
            <a:avLst/>
            <a:gdLst>
              <a:gd name="T0" fmla="*/ 2147483647 w 355"/>
              <a:gd name="T1" fmla="*/ 2147483647 h 362"/>
              <a:gd name="T2" fmla="*/ 2147483647 w 355"/>
              <a:gd name="T3" fmla="*/ 2147483647 h 362"/>
              <a:gd name="T4" fmla="*/ 2147483647 w 355"/>
              <a:gd name="T5" fmla="*/ 2147483647 h 362"/>
              <a:gd name="T6" fmla="*/ 2147483647 w 355"/>
              <a:gd name="T7" fmla="*/ 2147483647 h 362"/>
              <a:gd name="T8" fmla="*/ 2147483647 w 355"/>
              <a:gd name="T9" fmla="*/ 2147483647 h 362"/>
              <a:gd name="T10" fmla="*/ 2147483647 w 355"/>
              <a:gd name="T11" fmla="*/ 2147483647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5" h="362">
                <a:moveTo>
                  <a:pt x="317" y="347"/>
                </a:moveTo>
                <a:cubicBezTo>
                  <a:pt x="279" y="362"/>
                  <a:pt x="90" y="310"/>
                  <a:pt x="45" y="257"/>
                </a:cubicBezTo>
                <a:cubicBezTo>
                  <a:pt x="0" y="204"/>
                  <a:pt x="30" y="60"/>
                  <a:pt x="45" y="30"/>
                </a:cubicBezTo>
                <a:cubicBezTo>
                  <a:pt x="60" y="0"/>
                  <a:pt x="97" y="52"/>
                  <a:pt x="135" y="75"/>
                </a:cubicBezTo>
                <a:cubicBezTo>
                  <a:pt x="173" y="98"/>
                  <a:pt x="234" y="121"/>
                  <a:pt x="272" y="166"/>
                </a:cubicBezTo>
                <a:cubicBezTo>
                  <a:pt x="310" y="211"/>
                  <a:pt x="355" y="332"/>
                  <a:pt x="317" y="347"/>
                </a:cubicBezTo>
                <a:close/>
              </a:path>
            </a:pathLst>
          </a:custGeom>
          <a:solidFill>
            <a:srgbClr val="009900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321" name="TextBox 1"/>
          <p:cNvSpPr txBox="1">
            <a:spLocks noChangeArrowheads="1"/>
          </p:cNvSpPr>
          <p:nvPr/>
        </p:nvSpPr>
        <p:spPr bwMode="auto">
          <a:xfrm>
            <a:off x="1584325" y="979488"/>
            <a:ext cx="18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t-EE"/>
          </a:p>
          <a:p>
            <a:pPr eaLnBrk="1" hangingPunct="1"/>
            <a:endParaRPr lang="ru-RU"/>
          </a:p>
        </p:txBody>
      </p:sp>
      <p:sp>
        <p:nvSpPr>
          <p:cNvPr id="11322" name="TextBox 2"/>
          <p:cNvSpPr txBox="1">
            <a:spLocks noChangeArrowheads="1"/>
          </p:cNvSpPr>
          <p:nvPr/>
        </p:nvSpPr>
        <p:spPr bwMode="auto">
          <a:xfrm>
            <a:off x="1768475" y="908050"/>
            <a:ext cx="18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t-EE"/>
          </a:p>
          <a:p>
            <a:pPr eaLnBrk="1" hangingPunct="1"/>
            <a:endParaRPr lang="ru-RU"/>
          </a:p>
        </p:txBody>
      </p:sp>
      <p:pic>
        <p:nvPicPr>
          <p:cNvPr id="11323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4064000"/>
            <a:ext cx="1862137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4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88" y="4311650"/>
            <a:ext cx="1573212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. 9" descr="Grelha pequena"/>
          <p:cNvSpPr>
            <a:spLocks noChangeArrowheads="1"/>
          </p:cNvSpPr>
          <p:nvPr/>
        </p:nvSpPr>
        <p:spPr bwMode="auto">
          <a:xfrm>
            <a:off x="0" y="-266700"/>
            <a:ext cx="9144000" cy="6858000"/>
          </a:xfrm>
          <a:prstGeom prst="rect">
            <a:avLst/>
          </a:prstGeom>
          <a:pattFill prst="sm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Автофигура 13"/>
          <p:cNvSpPr>
            <a:spLocks noChangeArrowheads="1"/>
          </p:cNvSpPr>
          <p:nvPr/>
        </p:nvSpPr>
        <p:spPr bwMode="auto">
          <a:xfrm>
            <a:off x="3335338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Автофигура 19"/>
          <p:cNvSpPr>
            <a:spLocks noChangeArrowheads="1"/>
          </p:cNvSpPr>
          <p:nvPr/>
        </p:nvSpPr>
        <p:spPr bwMode="auto">
          <a:xfrm>
            <a:off x="5427663" y="458946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Автофигура 20"/>
          <p:cNvSpPr>
            <a:spLocks noChangeArrowheads="1"/>
          </p:cNvSpPr>
          <p:nvPr/>
        </p:nvSpPr>
        <p:spPr bwMode="auto">
          <a:xfrm>
            <a:off x="5534025" y="4689475"/>
            <a:ext cx="1049338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Автофигура 23"/>
          <p:cNvSpPr>
            <a:spLocks noChangeArrowheads="1"/>
          </p:cNvSpPr>
          <p:nvPr/>
        </p:nvSpPr>
        <p:spPr bwMode="auto">
          <a:xfrm>
            <a:off x="4475163" y="1849438"/>
            <a:ext cx="325437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Автофигура 24"/>
          <p:cNvSpPr>
            <a:spLocks noChangeArrowheads="1"/>
          </p:cNvSpPr>
          <p:nvPr/>
        </p:nvSpPr>
        <p:spPr bwMode="auto">
          <a:xfrm>
            <a:off x="3443288" y="1439863"/>
            <a:ext cx="1046162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80" name="Рисунок 2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528763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Автофигура 26"/>
          <p:cNvSpPr>
            <a:spLocks noChangeArrowheads="1"/>
          </p:cNvSpPr>
          <p:nvPr/>
        </p:nvSpPr>
        <p:spPr bwMode="auto">
          <a:xfrm>
            <a:off x="4800600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Автофигура 27"/>
          <p:cNvSpPr>
            <a:spLocks noChangeArrowheads="1"/>
          </p:cNvSpPr>
          <p:nvPr/>
        </p:nvSpPr>
        <p:spPr bwMode="auto">
          <a:xfrm>
            <a:off x="4906963" y="1439863"/>
            <a:ext cx="1049337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83" name="Рисунок 2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1554163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Автофигура 29"/>
          <p:cNvSpPr>
            <a:spLocks noChangeArrowheads="1"/>
          </p:cNvSpPr>
          <p:nvPr/>
        </p:nvSpPr>
        <p:spPr bwMode="auto">
          <a:xfrm>
            <a:off x="4605338" y="1935163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5" name="Автофигура 30"/>
          <p:cNvSpPr>
            <a:spLocks noChangeArrowheads="1"/>
          </p:cNvSpPr>
          <p:nvPr/>
        </p:nvSpPr>
        <p:spPr bwMode="auto">
          <a:xfrm>
            <a:off x="3770313" y="2690813"/>
            <a:ext cx="1763712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6" name="Автофигура 31"/>
          <p:cNvSpPr>
            <a:spLocks noChangeArrowheads="1"/>
          </p:cNvSpPr>
          <p:nvPr/>
        </p:nvSpPr>
        <p:spPr bwMode="auto">
          <a:xfrm>
            <a:off x="3770313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Автофигура 32"/>
          <p:cNvSpPr>
            <a:spLocks noChangeArrowheads="1"/>
          </p:cNvSpPr>
          <p:nvPr/>
        </p:nvSpPr>
        <p:spPr bwMode="auto">
          <a:xfrm>
            <a:off x="5448300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Автофигура 35"/>
          <p:cNvSpPr>
            <a:spLocks noChangeArrowheads="1"/>
          </p:cNvSpPr>
          <p:nvPr/>
        </p:nvSpPr>
        <p:spPr bwMode="auto">
          <a:xfrm>
            <a:off x="2071688" y="4324350"/>
            <a:ext cx="3819525" cy="1428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Автофигура 36"/>
          <p:cNvSpPr>
            <a:spLocks noChangeArrowheads="1"/>
          </p:cNvSpPr>
          <p:nvPr/>
        </p:nvSpPr>
        <p:spPr bwMode="auto">
          <a:xfrm>
            <a:off x="3321050" y="293052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0" name="Автофигура 37"/>
          <p:cNvSpPr>
            <a:spLocks noChangeArrowheads="1"/>
          </p:cNvSpPr>
          <p:nvPr/>
        </p:nvSpPr>
        <p:spPr bwMode="auto">
          <a:xfrm>
            <a:off x="3429000" y="3028950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91" name="Рисунок 3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138488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Автофигура 39"/>
          <p:cNvSpPr>
            <a:spLocks noChangeArrowheads="1"/>
          </p:cNvSpPr>
          <p:nvPr/>
        </p:nvSpPr>
        <p:spPr bwMode="auto">
          <a:xfrm>
            <a:off x="2092325" y="43529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Автофигура 40"/>
          <p:cNvSpPr>
            <a:spLocks noChangeArrowheads="1"/>
          </p:cNvSpPr>
          <p:nvPr/>
        </p:nvSpPr>
        <p:spPr bwMode="auto">
          <a:xfrm>
            <a:off x="1547813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Автофигура 41"/>
          <p:cNvSpPr>
            <a:spLocks noChangeArrowheads="1"/>
          </p:cNvSpPr>
          <p:nvPr/>
        </p:nvSpPr>
        <p:spPr bwMode="auto">
          <a:xfrm>
            <a:off x="1655763" y="4668838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95" name="Рисунок 4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62500"/>
            <a:ext cx="7985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6" name="Автофигура 43"/>
          <p:cNvSpPr>
            <a:spLocks noChangeArrowheads="1"/>
          </p:cNvSpPr>
          <p:nvPr/>
        </p:nvSpPr>
        <p:spPr bwMode="auto">
          <a:xfrm>
            <a:off x="3259138" y="4341813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Автофигура 44"/>
          <p:cNvSpPr>
            <a:spLocks noChangeArrowheads="1"/>
          </p:cNvSpPr>
          <p:nvPr/>
        </p:nvSpPr>
        <p:spPr bwMode="auto">
          <a:xfrm>
            <a:off x="2814638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8" name="Автофигура 45"/>
          <p:cNvSpPr>
            <a:spLocks noChangeArrowheads="1"/>
          </p:cNvSpPr>
          <p:nvPr/>
        </p:nvSpPr>
        <p:spPr bwMode="auto">
          <a:xfrm>
            <a:off x="2922588" y="4668838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99" name="Рисунок 4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4765675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Автофигура 47"/>
          <p:cNvSpPr>
            <a:spLocks noChangeArrowheads="1"/>
          </p:cNvSpPr>
          <p:nvPr/>
        </p:nvSpPr>
        <p:spPr bwMode="auto">
          <a:xfrm>
            <a:off x="458311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1" name="Автофигура 48"/>
          <p:cNvSpPr>
            <a:spLocks noChangeArrowheads="1"/>
          </p:cNvSpPr>
          <p:nvPr/>
        </p:nvSpPr>
        <p:spPr bwMode="auto">
          <a:xfrm>
            <a:off x="4079875" y="4570413"/>
            <a:ext cx="1046163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2" name="Автофигура 49"/>
          <p:cNvSpPr>
            <a:spLocks noChangeArrowheads="1"/>
          </p:cNvSpPr>
          <p:nvPr/>
        </p:nvSpPr>
        <p:spPr bwMode="auto">
          <a:xfrm>
            <a:off x="4187825" y="4668838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3" name="Автофигура 54"/>
          <p:cNvSpPr>
            <a:spLocks noChangeArrowheads="1"/>
          </p:cNvSpPr>
          <p:nvPr/>
        </p:nvSpPr>
        <p:spPr bwMode="auto">
          <a:xfrm>
            <a:off x="4967288" y="2967038"/>
            <a:ext cx="1046162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4" name="Автофигура 55"/>
          <p:cNvSpPr>
            <a:spLocks noChangeArrowheads="1"/>
          </p:cNvSpPr>
          <p:nvPr/>
        </p:nvSpPr>
        <p:spPr bwMode="auto">
          <a:xfrm>
            <a:off x="5073650" y="3067050"/>
            <a:ext cx="1046163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05" name="Рисунок 5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162300"/>
            <a:ext cx="852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6" name="Автофигура 61"/>
          <p:cNvSpPr>
            <a:spLocks noChangeArrowheads="1"/>
          </p:cNvSpPr>
          <p:nvPr/>
        </p:nvSpPr>
        <p:spPr bwMode="auto">
          <a:xfrm>
            <a:off x="585946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7" name="Объект WordArt 62"/>
          <p:cNvSpPr>
            <a:spLocks noChangeArrowheads="1" noChangeShapeType="1" noTextEdit="1"/>
          </p:cNvSpPr>
          <p:nvPr/>
        </p:nvSpPr>
        <p:spPr bwMode="auto">
          <a:xfrm>
            <a:off x="1884363" y="5675313"/>
            <a:ext cx="71120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PAUL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08" name="Объект WordArt 64"/>
          <p:cNvSpPr>
            <a:spLocks noChangeArrowheads="1" noChangeShapeType="1" noTextEdit="1"/>
          </p:cNvSpPr>
          <p:nvPr/>
        </p:nvSpPr>
        <p:spPr bwMode="auto">
          <a:xfrm>
            <a:off x="2968625" y="5675313"/>
            <a:ext cx="9477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KATRIN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09" name="Объект WordArt 69"/>
          <p:cNvSpPr>
            <a:spLocks noChangeArrowheads="1" noChangeShapeType="1" noTextEdit="1"/>
          </p:cNvSpPr>
          <p:nvPr/>
        </p:nvSpPr>
        <p:spPr bwMode="auto">
          <a:xfrm>
            <a:off x="6172200" y="3373438"/>
            <a:ext cx="776288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JAAN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10" name="Объект WordArt 70"/>
          <p:cNvSpPr>
            <a:spLocks noChangeArrowheads="1" noChangeShapeType="1" noTextEdit="1"/>
          </p:cNvSpPr>
          <p:nvPr/>
        </p:nvSpPr>
        <p:spPr bwMode="auto">
          <a:xfrm>
            <a:off x="2339975" y="3373438"/>
            <a:ext cx="931863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KARINA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11" name="Объект WordArt 82"/>
          <p:cNvSpPr>
            <a:spLocks noChangeArrowheads="1" noChangeShapeType="1" noTextEdit="1"/>
          </p:cNvSpPr>
          <p:nvPr/>
        </p:nvSpPr>
        <p:spPr bwMode="auto">
          <a:xfrm>
            <a:off x="2339975" y="2312988"/>
            <a:ext cx="960438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ANNA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12" name="Объект WordArt 83"/>
          <p:cNvSpPr>
            <a:spLocks noChangeArrowheads="1" noChangeShapeType="1" noTextEdit="1"/>
          </p:cNvSpPr>
          <p:nvPr/>
        </p:nvSpPr>
        <p:spPr bwMode="auto">
          <a:xfrm>
            <a:off x="6013450" y="2414588"/>
            <a:ext cx="863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MIKK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13" name="Автофигура 89"/>
          <p:cNvSpPr>
            <a:spLocks noChangeArrowheads="1"/>
          </p:cNvSpPr>
          <p:nvPr/>
        </p:nvSpPr>
        <p:spPr bwMode="auto">
          <a:xfrm>
            <a:off x="6516688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4" name="Автофигура 90"/>
          <p:cNvSpPr>
            <a:spLocks noChangeArrowheads="1"/>
          </p:cNvSpPr>
          <p:nvPr/>
        </p:nvSpPr>
        <p:spPr bwMode="auto">
          <a:xfrm>
            <a:off x="1476375" y="1125538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5" name="Автофигура 91"/>
          <p:cNvSpPr>
            <a:spLocks noChangeArrowheads="1"/>
          </p:cNvSpPr>
          <p:nvPr/>
        </p:nvSpPr>
        <p:spPr bwMode="auto">
          <a:xfrm>
            <a:off x="6372225" y="1268413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6" name="Автофигура 92"/>
          <p:cNvSpPr>
            <a:spLocks noChangeArrowheads="1"/>
          </p:cNvSpPr>
          <p:nvPr/>
        </p:nvSpPr>
        <p:spPr bwMode="auto">
          <a:xfrm>
            <a:off x="7308850" y="206057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7" name="Автофигура 93"/>
          <p:cNvSpPr>
            <a:spLocks noChangeArrowheads="1"/>
          </p:cNvSpPr>
          <p:nvPr/>
        </p:nvSpPr>
        <p:spPr bwMode="auto">
          <a:xfrm>
            <a:off x="395288" y="19161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8" name="Автофигура 94"/>
          <p:cNvSpPr>
            <a:spLocks noChangeArrowheads="1"/>
          </p:cNvSpPr>
          <p:nvPr/>
        </p:nvSpPr>
        <p:spPr bwMode="auto">
          <a:xfrm>
            <a:off x="2916238" y="4048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9" name="Автофигура 95"/>
          <p:cNvSpPr>
            <a:spLocks noChangeArrowheads="1"/>
          </p:cNvSpPr>
          <p:nvPr/>
        </p:nvSpPr>
        <p:spPr bwMode="auto">
          <a:xfrm>
            <a:off x="4716463" y="4048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20" name="Автофигура 96"/>
          <p:cNvSpPr>
            <a:spLocks noChangeArrowheads="1"/>
          </p:cNvSpPr>
          <p:nvPr/>
        </p:nvSpPr>
        <p:spPr bwMode="auto">
          <a:xfrm>
            <a:off x="323850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21" name="Автофигура 98"/>
          <p:cNvSpPr>
            <a:spLocks noChangeArrowheads="1"/>
          </p:cNvSpPr>
          <p:nvPr/>
        </p:nvSpPr>
        <p:spPr bwMode="auto">
          <a:xfrm>
            <a:off x="971550" y="6021388"/>
            <a:ext cx="727233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5" name="Объект WordArt 99"/>
          <p:cNvSpPr>
            <a:spLocks noChangeArrowheads="1" noChangeShapeType="1" noTextEdit="1"/>
          </p:cNvSpPr>
          <p:nvPr/>
        </p:nvSpPr>
        <p:spPr bwMode="auto">
          <a:xfrm>
            <a:off x="1692275" y="1125538"/>
            <a:ext cx="11223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6" name="Объект WordArt 100"/>
          <p:cNvSpPr>
            <a:spLocks noChangeArrowheads="1" noChangeShapeType="1" noTextEdit="1"/>
          </p:cNvSpPr>
          <p:nvPr/>
        </p:nvSpPr>
        <p:spPr bwMode="auto">
          <a:xfrm>
            <a:off x="7524750" y="2060575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7" name="Объект WordArt 101"/>
          <p:cNvSpPr>
            <a:spLocks noChangeArrowheads="1" noChangeShapeType="1" noTextEdit="1"/>
          </p:cNvSpPr>
          <p:nvPr/>
        </p:nvSpPr>
        <p:spPr bwMode="auto">
          <a:xfrm>
            <a:off x="6588125" y="1268413"/>
            <a:ext cx="11445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8" name="Объект WordArt 102"/>
          <p:cNvSpPr>
            <a:spLocks noChangeArrowheads="1" noChangeShapeType="1" noTextEdit="1"/>
          </p:cNvSpPr>
          <p:nvPr/>
        </p:nvSpPr>
        <p:spPr bwMode="auto">
          <a:xfrm>
            <a:off x="3132138" y="404813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9" name="Объект WordArt 103"/>
          <p:cNvSpPr>
            <a:spLocks noChangeArrowheads="1" noChangeShapeType="1" noTextEdit="1"/>
          </p:cNvSpPr>
          <p:nvPr/>
        </p:nvSpPr>
        <p:spPr bwMode="auto">
          <a:xfrm>
            <a:off x="4932363" y="404813"/>
            <a:ext cx="11430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0" name="Объект WordArt 104"/>
          <p:cNvSpPr>
            <a:spLocks noChangeArrowheads="1" noChangeShapeType="1" noTextEdit="1"/>
          </p:cNvSpPr>
          <p:nvPr/>
        </p:nvSpPr>
        <p:spPr bwMode="auto">
          <a:xfrm>
            <a:off x="611188" y="1916113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5" name="Объект WordArt 109"/>
          <p:cNvSpPr>
            <a:spLocks noChangeArrowheads="1" noChangeShapeType="1" noTextEdit="1"/>
          </p:cNvSpPr>
          <p:nvPr/>
        </p:nvSpPr>
        <p:spPr bwMode="auto">
          <a:xfrm>
            <a:off x="665956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6" name="Объект WordArt 11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3130" name="Объект WordArt 111"/>
          <p:cNvSpPr>
            <a:spLocks noChangeArrowheads="1" noChangeShapeType="1" noTextEdit="1"/>
          </p:cNvSpPr>
          <p:nvPr/>
        </p:nvSpPr>
        <p:spPr bwMode="auto">
          <a:xfrm>
            <a:off x="1692275" y="6092825"/>
            <a:ext cx="2592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PAUL ON 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8" name="Объект WordArt 112"/>
          <p:cNvSpPr>
            <a:spLocks noChangeArrowheads="1" noChangeShapeType="1" noTextEdit="1"/>
          </p:cNvSpPr>
          <p:nvPr/>
        </p:nvSpPr>
        <p:spPr bwMode="auto">
          <a:xfrm>
            <a:off x="4500563" y="609282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9" name="Объект WordArt 113"/>
          <p:cNvSpPr>
            <a:spLocks noChangeArrowheads="1" noChangeShapeType="1" noTextEdit="1"/>
          </p:cNvSpPr>
          <p:nvPr/>
        </p:nvSpPr>
        <p:spPr bwMode="auto">
          <a:xfrm rot="-1354140">
            <a:off x="250825" y="3933825"/>
            <a:ext cx="16208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TUBLI!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10" name="Автофигура 1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32713" y="5949950"/>
            <a:ext cx="944562" cy="576263"/>
          </a:xfrm>
          <a:prstGeom prst="rightArrow">
            <a:avLst>
              <a:gd name="adj1" fmla="val 50000"/>
              <a:gd name="adj2" fmla="val 34368"/>
            </a:avLst>
          </a:prstGeom>
          <a:solidFill>
            <a:srgbClr val="99CC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EDASI</a:t>
            </a:r>
            <a:endParaRPr lang="pt-PT"/>
          </a:p>
        </p:txBody>
      </p:sp>
      <p:sp>
        <p:nvSpPr>
          <p:cNvPr id="3134" name="Автофигура 60"/>
          <p:cNvSpPr>
            <a:spLocks noChangeArrowheads="1"/>
          </p:cNvSpPr>
          <p:nvPr/>
        </p:nvSpPr>
        <p:spPr bwMode="auto">
          <a:xfrm>
            <a:off x="3946525" y="41370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5" name="Автофигура 60"/>
          <p:cNvSpPr>
            <a:spLocks noChangeArrowheads="1"/>
          </p:cNvSpPr>
          <p:nvPr/>
        </p:nvSpPr>
        <p:spPr bwMode="auto">
          <a:xfrm>
            <a:off x="5233988" y="41529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36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7238"/>
            <a:ext cx="15716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4308475"/>
            <a:ext cx="1862137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8" name="Объект WordArt 65"/>
          <p:cNvSpPr>
            <a:spLocks noChangeArrowheads="1" noChangeShapeType="1" noTextEdit="1"/>
          </p:cNvSpPr>
          <p:nvPr/>
        </p:nvSpPr>
        <p:spPr bwMode="auto">
          <a:xfrm>
            <a:off x="4283075" y="5675313"/>
            <a:ext cx="8969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BAKS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39" name="Объект WordArt 66"/>
          <p:cNvSpPr>
            <a:spLocks noChangeArrowheads="1" noChangeShapeType="1" noTextEdit="1"/>
          </p:cNvSpPr>
          <p:nvPr/>
        </p:nvSpPr>
        <p:spPr bwMode="auto">
          <a:xfrm>
            <a:off x="5700713" y="5675313"/>
            <a:ext cx="815975" cy="27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decel="100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</p:childTnLst>
        </p:cTn>
      </p:par>
    </p:tnLst>
    <p:bldLst>
      <p:bldP spid="4195" grpId="0" animBg="1"/>
      <p:bldP spid="4195" grpId="1" animBg="1"/>
      <p:bldP spid="4196" grpId="0" animBg="1"/>
      <p:bldP spid="4196" grpId="1" animBg="1"/>
      <p:bldP spid="4197" grpId="0" animBg="1"/>
      <p:bldP spid="4197" grpId="1" animBg="1"/>
      <p:bldP spid="4199" grpId="0" animBg="1"/>
      <p:bldP spid="4199" grpId="1" animBg="1"/>
      <p:bldP spid="4200" grpId="0" animBg="1"/>
      <p:bldP spid="4200" grpId="1" animBg="1"/>
      <p:bldP spid="4205" grpId="0" animBg="1"/>
      <p:bldP spid="4205" grpId="1" animBg="1"/>
      <p:bldP spid="4206" grpId="0" animBg="1"/>
      <p:bldP spid="4206" grpId="1" animBg="1"/>
      <p:bldP spid="4208" grpId="0" animBg="1"/>
      <p:bldP spid="4209" grpId="0" animBg="1"/>
      <p:bldP spid="42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. 9" descr="Grelha pequena"/>
          <p:cNvSpPr>
            <a:spLocks noChangeArrowheads="1"/>
          </p:cNvSpPr>
          <p:nvPr/>
        </p:nvSpPr>
        <p:spPr bwMode="auto">
          <a:xfrm>
            <a:off x="0" y="-266700"/>
            <a:ext cx="9144000" cy="6858000"/>
          </a:xfrm>
          <a:prstGeom prst="rect">
            <a:avLst/>
          </a:prstGeom>
          <a:pattFill prst="sm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Автофигура 13"/>
          <p:cNvSpPr>
            <a:spLocks noChangeArrowheads="1"/>
          </p:cNvSpPr>
          <p:nvPr/>
        </p:nvSpPr>
        <p:spPr bwMode="auto">
          <a:xfrm>
            <a:off x="3335338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Автофигура 19"/>
          <p:cNvSpPr>
            <a:spLocks noChangeArrowheads="1"/>
          </p:cNvSpPr>
          <p:nvPr/>
        </p:nvSpPr>
        <p:spPr bwMode="auto">
          <a:xfrm>
            <a:off x="5427663" y="458946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Автофигура 20"/>
          <p:cNvSpPr>
            <a:spLocks noChangeArrowheads="1"/>
          </p:cNvSpPr>
          <p:nvPr/>
        </p:nvSpPr>
        <p:spPr bwMode="auto">
          <a:xfrm>
            <a:off x="5534025" y="4689475"/>
            <a:ext cx="1049338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Автофигура 23"/>
          <p:cNvSpPr>
            <a:spLocks noChangeArrowheads="1"/>
          </p:cNvSpPr>
          <p:nvPr/>
        </p:nvSpPr>
        <p:spPr bwMode="auto">
          <a:xfrm>
            <a:off x="4475163" y="1849438"/>
            <a:ext cx="325437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Автофигура 24"/>
          <p:cNvSpPr>
            <a:spLocks noChangeArrowheads="1"/>
          </p:cNvSpPr>
          <p:nvPr/>
        </p:nvSpPr>
        <p:spPr bwMode="auto">
          <a:xfrm>
            <a:off x="3443288" y="1439863"/>
            <a:ext cx="1046162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04" name="Рисунок 2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528763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Автофигура 26"/>
          <p:cNvSpPr>
            <a:spLocks noChangeArrowheads="1"/>
          </p:cNvSpPr>
          <p:nvPr/>
        </p:nvSpPr>
        <p:spPr bwMode="auto">
          <a:xfrm>
            <a:off x="4800600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Автофигура 27"/>
          <p:cNvSpPr>
            <a:spLocks noChangeArrowheads="1"/>
          </p:cNvSpPr>
          <p:nvPr/>
        </p:nvSpPr>
        <p:spPr bwMode="auto">
          <a:xfrm>
            <a:off x="4906963" y="1439863"/>
            <a:ext cx="1049337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07" name="Рисунок 2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1554163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Автофигура 29"/>
          <p:cNvSpPr>
            <a:spLocks noChangeArrowheads="1"/>
          </p:cNvSpPr>
          <p:nvPr/>
        </p:nvSpPr>
        <p:spPr bwMode="auto">
          <a:xfrm>
            <a:off x="4605338" y="1935163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Автофигура 30"/>
          <p:cNvSpPr>
            <a:spLocks noChangeArrowheads="1"/>
          </p:cNvSpPr>
          <p:nvPr/>
        </p:nvSpPr>
        <p:spPr bwMode="auto">
          <a:xfrm>
            <a:off x="3770313" y="2690813"/>
            <a:ext cx="1763712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" name="Автофигура 31"/>
          <p:cNvSpPr>
            <a:spLocks noChangeArrowheads="1"/>
          </p:cNvSpPr>
          <p:nvPr/>
        </p:nvSpPr>
        <p:spPr bwMode="auto">
          <a:xfrm>
            <a:off x="3770313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Автофигура 32"/>
          <p:cNvSpPr>
            <a:spLocks noChangeArrowheads="1"/>
          </p:cNvSpPr>
          <p:nvPr/>
        </p:nvSpPr>
        <p:spPr bwMode="auto">
          <a:xfrm>
            <a:off x="5448300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Автофигура 35"/>
          <p:cNvSpPr>
            <a:spLocks noChangeArrowheads="1"/>
          </p:cNvSpPr>
          <p:nvPr/>
        </p:nvSpPr>
        <p:spPr bwMode="auto">
          <a:xfrm>
            <a:off x="2071688" y="4324350"/>
            <a:ext cx="3819525" cy="1428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Автофигура 36"/>
          <p:cNvSpPr>
            <a:spLocks noChangeArrowheads="1"/>
          </p:cNvSpPr>
          <p:nvPr/>
        </p:nvSpPr>
        <p:spPr bwMode="auto">
          <a:xfrm>
            <a:off x="3321050" y="293052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Автофигура 37"/>
          <p:cNvSpPr>
            <a:spLocks noChangeArrowheads="1"/>
          </p:cNvSpPr>
          <p:nvPr/>
        </p:nvSpPr>
        <p:spPr bwMode="auto">
          <a:xfrm>
            <a:off x="3429000" y="3028950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15" name="Рисунок 3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138488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Автофигура 39"/>
          <p:cNvSpPr>
            <a:spLocks noChangeArrowheads="1"/>
          </p:cNvSpPr>
          <p:nvPr/>
        </p:nvSpPr>
        <p:spPr bwMode="auto">
          <a:xfrm>
            <a:off x="2092325" y="43529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Автофигура 40"/>
          <p:cNvSpPr>
            <a:spLocks noChangeArrowheads="1"/>
          </p:cNvSpPr>
          <p:nvPr/>
        </p:nvSpPr>
        <p:spPr bwMode="auto">
          <a:xfrm>
            <a:off x="1547813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Автофигура 41"/>
          <p:cNvSpPr>
            <a:spLocks noChangeArrowheads="1"/>
          </p:cNvSpPr>
          <p:nvPr/>
        </p:nvSpPr>
        <p:spPr bwMode="auto">
          <a:xfrm>
            <a:off x="1655763" y="4668838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19" name="Рисунок 4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62500"/>
            <a:ext cx="7985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0" name="Автофигура 43"/>
          <p:cNvSpPr>
            <a:spLocks noChangeArrowheads="1"/>
          </p:cNvSpPr>
          <p:nvPr/>
        </p:nvSpPr>
        <p:spPr bwMode="auto">
          <a:xfrm>
            <a:off x="3259138" y="4341813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1" name="Автофигура 44"/>
          <p:cNvSpPr>
            <a:spLocks noChangeArrowheads="1"/>
          </p:cNvSpPr>
          <p:nvPr/>
        </p:nvSpPr>
        <p:spPr bwMode="auto">
          <a:xfrm>
            <a:off x="2814638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Автофигура 45"/>
          <p:cNvSpPr>
            <a:spLocks noChangeArrowheads="1"/>
          </p:cNvSpPr>
          <p:nvPr/>
        </p:nvSpPr>
        <p:spPr bwMode="auto">
          <a:xfrm>
            <a:off x="2922588" y="4668838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23" name="Рисунок 4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4765675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4" name="Автофигура 47"/>
          <p:cNvSpPr>
            <a:spLocks noChangeArrowheads="1"/>
          </p:cNvSpPr>
          <p:nvPr/>
        </p:nvSpPr>
        <p:spPr bwMode="auto">
          <a:xfrm>
            <a:off x="458311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Автофигура 48"/>
          <p:cNvSpPr>
            <a:spLocks noChangeArrowheads="1"/>
          </p:cNvSpPr>
          <p:nvPr/>
        </p:nvSpPr>
        <p:spPr bwMode="auto">
          <a:xfrm>
            <a:off x="4079875" y="4570413"/>
            <a:ext cx="1046163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Автофигура 49"/>
          <p:cNvSpPr>
            <a:spLocks noChangeArrowheads="1"/>
          </p:cNvSpPr>
          <p:nvPr/>
        </p:nvSpPr>
        <p:spPr bwMode="auto">
          <a:xfrm>
            <a:off x="4187825" y="4668838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7" name="Автофигура 54"/>
          <p:cNvSpPr>
            <a:spLocks noChangeArrowheads="1"/>
          </p:cNvSpPr>
          <p:nvPr/>
        </p:nvSpPr>
        <p:spPr bwMode="auto">
          <a:xfrm>
            <a:off x="4967288" y="2967038"/>
            <a:ext cx="1046162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8" name="Автофигура 55"/>
          <p:cNvSpPr>
            <a:spLocks noChangeArrowheads="1"/>
          </p:cNvSpPr>
          <p:nvPr/>
        </p:nvSpPr>
        <p:spPr bwMode="auto">
          <a:xfrm>
            <a:off x="5073650" y="3067050"/>
            <a:ext cx="1046163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29" name="Рисунок 5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162300"/>
            <a:ext cx="852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0" name="Автофигура 61"/>
          <p:cNvSpPr>
            <a:spLocks noChangeArrowheads="1"/>
          </p:cNvSpPr>
          <p:nvPr/>
        </p:nvSpPr>
        <p:spPr bwMode="auto">
          <a:xfrm>
            <a:off x="585946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1" name="Объект WordArt 62"/>
          <p:cNvSpPr>
            <a:spLocks noChangeArrowheads="1" noChangeShapeType="1" noTextEdit="1"/>
          </p:cNvSpPr>
          <p:nvPr/>
        </p:nvSpPr>
        <p:spPr bwMode="auto">
          <a:xfrm>
            <a:off x="1884363" y="5675313"/>
            <a:ext cx="71120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PAUL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132" name="Объект WordArt 64"/>
          <p:cNvSpPr>
            <a:spLocks noChangeArrowheads="1" noChangeShapeType="1" noTextEdit="1"/>
          </p:cNvSpPr>
          <p:nvPr/>
        </p:nvSpPr>
        <p:spPr bwMode="auto">
          <a:xfrm>
            <a:off x="2968625" y="5675313"/>
            <a:ext cx="9477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KATRIN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133" name="Объект WordArt 69"/>
          <p:cNvSpPr>
            <a:spLocks noChangeArrowheads="1" noChangeShapeType="1" noTextEdit="1"/>
          </p:cNvSpPr>
          <p:nvPr/>
        </p:nvSpPr>
        <p:spPr bwMode="auto">
          <a:xfrm>
            <a:off x="6172200" y="3373438"/>
            <a:ext cx="776288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JAAN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134" name="Объект WordArt 70"/>
          <p:cNvSpPr>
            <a:spLocks noChangeArrowheads="1" noChangeShapeType="1" noTextEdit="1"/>
          </p:cNvSpPr>
          <p:nvPr/>
        </p:nvSpPr>
        <p:spPr bwMode="auto">
          <a:xfrm>
            <a:off x="2339975" y="3373438"/>
            <a:ext cx="931863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KARINA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135" name="Объект WordArt 82"/>
          <p:cNvSpPr>
            <a:spLocks noChangeArrowheads="1" noChangeShapeType="1" noTextEdit="1"/>
          </p:cNvSpPr>
          <p:nvPr/>
        </p:nvSpPr>
        <p:spPr bwMode="auto">
          <a:xfrm>
            <a:off x="2339975" y="2312988"/>
            <a:ext cx="960438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ANNA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136" name="Объект WordArt 83"/>
          <p:cNvSpPr>
            <a:spLocks noChangeArrowheads="1" noChangeShapeType="1" noTextEdit="1"/>
          </p:cNvSpPr>
          <p:nvPr/>
        </p:nvSpPr>
        <p:spPr bwMode="auto">
          <a:xfrm>
            <a:off x="6013450" y="2414588"/>
            <a:ext cx="863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MIKK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137" name="Автофигура 89"/>
          <p:cNvSpPr>
            <a:spLocks noChangeArrowheads="1"/>
          </p:cNvSpPr>
          <p:nvPr/>
        </p:nvSpPr>
        <p:spPr bwMode="auto">
          <a:xfrm>
            <a:off x="3182938" y="396875"/>
            <a:ext cx="16176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38" name="Автофигура 90"/>
          <p:cNvSpPr>
            <a:spLocks noChangeArrowheads="1"/>
          </p:cNvSpPr>
          <p:nvPr/>
        </p:nvSpPr>
        <p:spPr bwMode="auto">
          <a:xfrm>
            <a:off x="1476375" y="1125538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39" name="Автофигура 91"/>
          <p:cNvSpPr>
            <a:spLocks noChangeArrowheads="1"/>
          </p:cNvSpPr>
          <p:nvPr/>
        </p:nvSpPr>
        <p:spPr bwMode="auto">
          <a:xfrm>
            <a:off x="6372225" y="1268413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40" name="Автофигура 92"/>
          <p:cNvSpPr>
            <a:spLocks noChangeArrowheads="1"/>
          </p:cNvSpPr>
          <p:nvPr/>
        </p:nvSpPr>
        <p:spPr bwMode="auto">
          <a:xfrm>
            <a:off x="7308850" y="206057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41" name="Автофигура 93"/>
          <p:cNvSpPr>
            <a:spLocks noChangeArrowheads="1"/>
          </p:cNvSpPr>
          <p:nvPr/>
        </p:nvSpPr>
        <p:spPr bwMode="auto">
          <a:xfrm>
            <a:off x="395288" y="19161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42" name="Автофигура 94"/>
          <p:cNvSpPr>
            <a:spLocks noChangeArrowheads="1"/>
          </p:cNvSpPr>
          <p:nvPr/>
        </p:nvSpPr>
        <p:spPr bwMode="auto">
          <a:xfrm>
            <a:off x="6921500" y="407988"/>
            <a:ext cx="182721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43" name="Автофигура 95"/>
          <p:cNvSpPr>
            <a:spLocks noChangeArrowheads="1"/>
          </p:cNvSpPr>
          <p:nvPr/>
        </p:nvSpPr>
        <p:spPr bwMode="auto">
          <a:xfrm>
            <a:off x="5194300" y="406400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44" name="Автофигура 96"/>
          <p:cNvSpPr>
            <a:spLocks noChangeArrowheads="1"/>
          </p:cNvSpPr>
          <p:nvPr/>
        </p:nvSpPr>
        <p:spPr bwMode="auto">
          <a:xfrm>
            <a:off x="323850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45" name="Автофигура 98"/>
          <p:cNvSpPr>
            <a:spLocks noChangeArrowheads="1"/>
          </p:cNvSpPr>
          <p:nvPr/>
        </p:nvSpPr>
        <p:spPr bwMode="auto">
          <a:xfrm>
            <a:off x="971550" y="6021388"/>
            <a:ext cx="727233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5" name="Объект WordArt 99"/>
          <p:cNvSpPr>
            <a:spLocks noChangeArrowheads="1" noChangeShapeType="1" noTextEdit="1"/>
          </p:cNvSpPr>
          <p:nvPr/>
        </p:nvSpPr>
        <p:spPr bwMode="auto">
          <a:xfrm>
            <a:off x="1692275" y="1125538"/>
            <a:ext cx="11223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6" name="Объект WordArt 100"/>
          <p:cNvSpPr>
            <a:spLocks noChangeArrowheads="1" noChangeShapeType="1" noTextEdit="1"/>
          </p:cNvSpPr>
          <p:nvPr/>
        </p:nvSpPr>
        <p:spPr bwMode="auto">
          <a:xfrm>
            <a:off x="7524750" y="2060575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7" name="Объект WordArt 101"/>
          <p:cNvSpPr>
            <a:spLocks noChangeArrowheads="1" noChangeShapeType="1" noTextEdit="1"/>
          </p:cNvSpPr>
          <p:nvPr/>
        </p:nvSpPr>
        <p:spPr bwMode="auto">
          <a:xfrm>
            <a:off x="6588125" y="1268413"/>
            <a:ext cx="11445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8" name="Объект WordArt 102"/>
          <p:cNvSpPr>
            <a:spLocks noChangeArrowheads="1" noChangeShapeType="1" noTextEdit="1"/>
          </p:cNvSpPr>
          <p:nvPr/>
        </p:nvSpPr>
        <p:spPr bwMode="auto">
          <a:xfrm>
            <a:off x="7067550" y="387350"/>
            <a:ext cx="15367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9" name="Объект WordArt 103"/>
          <p:cNvSpPr>
            <a:spLocks noChangeArrowheads="1" noChangeShapeType="1" noTextEdit="1"/>
          </p:cNvSpPr>
          <p:nvPr/>
        </p:nvSpPr>
        <p:spPr bwMode="auto">
          <a:xfrm>
            <a:off x="5360988" y="407988"/>
            <a:ext cx="11430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0" name="Объект WordArt 104"/>
          <p:cNvSpPr>
            <a:spLocks noChangeArrowheads="1" noChangeShapeType="1" noTextEdit="1"/>
          </p:cNvSpPr>
          <p:nvPr/>
        </p:nvSpPr>
        <p:spPr bwMode="auto">
          <a:xfrm>
            <a:off x="611188" y="1916113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5" name="Объект WordArt 109"/>
          <p:cNvSpPr>
            <a:spLocks noChangeArrowheads="1" noChangeShapeType="1" noTextEdit="1"/>
          </p:cNvSpPr>
          <p:nvPr/>
        </p:nvSpPr>
        <p:spPr bwMode="auto">
          <a:xfrm>
            <a:off x="3300413" y="396875"/>
            <a:ext cx="14097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6" name="Объект WordArt 11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54" name="Объект WordArt 111"/>
          <p:cNvSpPr>
            <a:spLocks noChangeArrowheads="1" noChangeShapeType="1" noTextEdit="1"/>
          </p:cNvSpPr>
          <p:nvPr/>
        </p:nvSpPr>
        <p:spPr bwMode="auto">
          <a:xfrm>
            <a:off x="1692275" y="6092825"/>
            <a:ext cx="2592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ANNA ON 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9" name="Объект WordArt 113"/>
          <p:cNvSpPr>
            <a:spLocks noChangeArrowheads="1" noChangeShapeType="1" noTextEdit="1"/>
          </p:cNvSpPr>
          <p:nvPr/>
        </p:nvSpPr>
        <p:spPr bwMode="auto">
          <a:xfrm rot="-1354140">
            <a:off x="250825" y="3933825"/>
            <a:ext cx="16208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TUBLI!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10" name="Автофигура 1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32713" y="5949950"/>
            <a:ext cx="944562" cy="576263"/>
          </a:xfrm>
          <a:prstGeom prst="rightArrow">
            <a:avLst>
              <a:gd name="adj1" fmla="val 50000"/>
              <a:gd name="adj2" fmla="val 34368"/>
            </a:avLst>
          </a:prstGeom>
          <a:solidFill>
            <a:srgbClr val="99CC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EDASI</a:t>
            </a:r>
            <a:endParaRPr lang="pt-PT"/>
          </a:p>
        </p:txBody>
      </p:sp>
      <p:sp>
        <p:nvSpPr>
          <p:cNvPr id="4157" name="Автофигура 60"/>
          <p:cNvSpPr>
            <a:spLocks noChangeArrowheads="1"/>
          </p:cNvSpPr>
          <p:nvPr/>
        </p:nvSpPr>
        <p:spPr bwMode="auto">
          <a:xfrm>
            <a:off x="3946525" y="41370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8" name="Автофигура 60"/>
          <p:cNvSpPr>
            <a:spLocks noChangeArrowheads="1"/>
          </p:cNvSpPr>
          <p:nvPr/>
        </p:nvSpPr>
        <p:spPr bwMode="auto">
          <a:xfrm>
            <a:off x="5233988" y="41529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59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7238"/>
            <a:ext cx="15716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0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4383088"/>
            <a:ext cx="1862137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1" name="Объект WordArt 65"/>
          <p:cNvSpPr>
            <a:spLocks noChangeArrowheads="1" noChangeShapeType="1" noTextEdit="1"/>
          </p:cNvSpPr>
          <p:nvPr/>
        </p:nvSpPr>
        <p:spPr bwMode="auto">
          <a:xfrm>
            <a:off x="4283075" y="5675313"/>
            <a:ext cx="8969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BAKS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162" name="Объект WordArt 66"/>
          <p:cNvSpPr>
            <a:spLocks noChangeArrowheads="1" noChangeShapeType="1" noTextEdit="1"/>
          </p:cNvSpPr>
          <p:nvPr/>
        </p:nvSpPr>
        <p:spPr bwMode="auto">
          <a:xfrm>
            <a:off x="5700713" y="5675313"/>
            <a:ext cx="815975" cy="27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08" name="Объект WordArt 112"/>
          <p:cNvSpPr>
            <a:spLocks noChangeArrowheads="1" noChangeShapeType="1" noTextEdit="1"/>
          </p:cNvSpPr>
          <p:nvPr/>
        </p:nvSpPr>
        <p:spPr bwMode="auto">
          <a:xfrm>
            <a:off x="4500563" y="6092825"/>
            <a:ext cx="20161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decel="100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</p:childTnLst>
        </p:cTn>
      </p:par>
    </p:tnLst>
    <p:bldLst>
      <p:bldP spid="4195" grpId="0" animBg="1"/>
      <p:bldP spid="4195" grpId="1" animBg="1"/>
      <p:bldP spid="4196" grpId="0" animBg="1"/>
      <p:bldP spid="4196" grpId="1" animBg="1"/>
      <p:bldP spid="4197" grpId="0" animBg="1"/>
      <p:bldP spid="4197" grpId="1" animBg="1"/>
      <p:bldP spid="4199" grpId="0" animBg="1"/>
      <p:bldP spid="4199" grpId="1" animBg="1"/>
      <p:bldP spid="4200" grpId="0" animBg="1"/>
      <p:bldP spid="4200" grpId="1" animBg="1"/>
      <p:bldP spid="4205" grpId="0" animBg="1"/>
      <p:bldP spid="4205" grpId="1" animBg="1"/>
      <p:bldP spid="4206" grpId="0" animBg="1"/>
      <p:bldP spid="4206" grpId="1" animBg="1"/>
      <p:bldP spid="4209" grpId="0" animBg="1"/>
      <p:bldP spid="4210" grpId="0" animBg="1"/>
      <p:bldP spid="4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. 9" descr="Grelha pequena"/>
          <p:cNvSpPr>
            <a:spLocks noChangeArrowheads="1"/>
          </p:cNvSpPr>
          <p:nvPr/>
        </p:nvSpPr>
        <p:spPr bwMode="auto">
          <a:xfrm>
            <a:off x="0" y="-266700"/>
            <a:ext cx="9144000" cy="6858000"/>
          </a:xfrm>
          <a:prstGeom prst="rect">
            <a:avLst/>
          </a:prstGeom>
          <a:pattFill prst="sm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Автофигура 13"/>
          <p:cNvSpPr>
            <a:spLocks noChangeArrowheads="1"/>
          </p:cNvSpPr>
          <p:nvPr/>
        </p:nvSpPr>
        <p:spPr bwMode="auto">
          <a:xfrm>
            <a:off x="3335338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Автофигура 19"/>
          <p:cNvSpPr>
            <a:spLocks noChangeArrowheads="1"/>
          </p:cNvSpPr>
          <p:nvPr/>
        </p:nvSpPr>
        <p:spPr bwMode="auto">
          <a:xfrm>
            <a:off x="5427663" y="458946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Автофигура 20"/>
          <p:cNvSpPr>
            <a:spLocks noChangeArrowheads="1"/>
          </p:cNvSpPr>
          <p:nvPr/>
        </p:nvSpPr>
        <p:spPr bwMode="auto">
          <a:xfrm>
            <a:off x="5534025" y="4689475"/>
            <a:ext cx="1049338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Автофигура 23"/>
          <p:cNvSpPr>
            <a:spLocks noChangeArrowheads="1"/>
          </p:cNvSpPr>
          <p:nvPr/>
        </p:nvSpPr>
        <p:spPr bwMode="auto">
          <a:xfrm>
            <a:off x="4475163" y="1849438"/>
            <a:ext cx="325437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Автофигура 24"/>
          <p:cNvSpPr>
            <a:spLocks noChangeArrowheads="1"/>
          </p:cNvSpPr>
          <p:nvPr/>
        </p:nvSpPr>
        <p:spPr bwMode="auto">
          <a:xfrm>
            <a:off x="3443288" y="1439863"/>
            <a:ext cx="1046162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28" name="Рисунок 2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528763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Автофигура 26"/>
          <p:cNvSpPr>
            <a:spLocks noChangeArrowheads="1"/>
          </p:cNvSpPr>
          <p:nvPr/>
        </p:nvSpPr>
        <p:spPr bwMode="auto">
          <a:xfrm>
            <a:off x="4800600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Автофигура 27"/>
          <p:cNvSpPr>
            <a:spLocks noChangeArrowheads="1"/>
          </p:cNvSpPr>
          <p:nvPr/>
        </p:nvSpPr>
        <p:spPr bwMode="auto">
          <a:xfrm>
            <a:off x="4906963" y="1439863"/>
            <a:ext cx="1049337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1" name="Рисунок 2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1554163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Автофигура 29"/>
          <p:cNvSpPr>
            <a:spLocks noChangeArrowheads="1"/>
          </p:cNvSpPr>
          <p:nvPr/>
        </p:nvSpPr>
        <p:spPr bwMode="auto">
          <a:xfrm>
            <a:off x="4605338" y="1935163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Автофигура 30"/>
          <p:cNvSpPr>
            <a:spLocks noChangeArrowheads="1"/>
          </p:cNvSpPr>
          <p:nvPr/>
        </p:nvSpPr>
        <p:spPr bwMode="auto">
          <a:xfrm>
            <a:off x="3770313" y="2690813"/>
            <a:ext cx="1763712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Автофигура 31"/>
          <p:cNvSpPr>
            <a:spLocks noChangeArrowheads="1"/>
          </p:cNvSpPr>
          <p:nvPr/>
        </p:nvSpPr>
        <p:spPr bwMode="auto">
          <a:xfrm>
            <a:off x="3770313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Автофигура 32"/>
          <p:cNvSpPr>
            <a:spLocks noChangeArrowheads="1"/>
          </p:cNvSpPr>
          <p:nvPr/>
        </p:nvSpPr>
        <p:spPr bwMode="auto">
          <a:xfrm>
            <a:off x="5448300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Автофигура 35"/>
          <p:cNvSpPr>
            <a:spLocks noChangeArrowheads="1"/>
          </p:cNvSpPr>
          <p:nvPr/>
        </p:nvSpPr>
        <p:spPr bwMode="auto">
          <a:xfrm>
            <a:off x="2071688" y="4324350"/>
            <a:ext cx="3819525" cy="1428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7" name="Автофигура 36"/>
          <p:cNvSpPr>
            <a:spLocks noChangeArrowheads="1"/>
          </p:cNvSpPr>
          <p:nvPr/>
        </p:nvSpPr>
        <p:spPr bwMode="auto">
          <a:xfrm>
            <a:off x="3321050" y="293052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Автофигура 37"/>
          <p:cNvSpPr>
            <a:spLocks noChangeArrowheads="1"/>
          </p:cNvSpPr>
          <p:nvPr/>
        </p:nvSpPr>
        <p:spPr bwMode="auto">
          <a:xfrm>
            <a:off x="3429000" y="3028950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9" name="Рисунок 3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138488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" name="Автофигура 39"/>
          <p:cNvSpPr>
            <a:spLocks noChangeArrowheads="1"/>
          </p:cNvSpPr>
          <p:nvPr/>
        </p:nvSpPr>
        <p:spPr bwMode="auto">
          <a:xfrm>
            <a:off x="2092325" y="43529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Автофигура 40"/>
          <p:cNvSpPr>
            <a:spLocks noChangeArrowheads="1"/>
          </p:cNvSpPr>
          <p:nvPr/>
        </p:nvSpPr>
        <p:spPr bwMode="auto">
          <a:xfrm>
            <a:off x="1547813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Автофигура 41"/>
          <p:cNvSpPr>
            <a:spLocks noChangeArrowheads="1"/>
          </p:cNvSpPr>
          <p:nvPr/>
        </p:nvSpPr>
        <p:spPr bwMode="auto">
          <a:xfrm>
            <a:off x="1655763" y="4668838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43" name="Рисунок 4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62500"/>
            <a:ext cx="7985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4" name="Автофигура 43"/>
          <p:cNvSpPr>
            <a:spLocks noChangeArrowheads="1"/>
          </p:cNvSpPr>
          <p:nvPr/>
        </p:nvSpPr>
        <p:spPr bwMode="auto">
          <a:xfrm>
            <a:off x="3259138" y="4341813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Автофигура 44"/>
          <p:cNvSpPr>
            <a:spLocks noChangeArrowheads="1"/>
          </p:cNvSpPr>
          <p:nvPr/>
        </p:nvSpPr>
        <p:spPr bwMode="auto">
          <a:xfrm>
            <a:off x="2814638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Автофигура 45"/>
          <p:cNvSpPr>
            <a:spLocks noChangeArrowheads="1"/>
          </p:cNvSpPr>
          <p:nvPr/>
        </p:nvSpPr>
        <p:spPr bwMode="auto">
          <a:xfrm>
            <a:off x="2922588" y="4668838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47" name="Рисунок 4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4765675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8" name="Автофигура 47"/>
          <p:cNvSpPr>
            <a:spLocks noChangeArrowheads="1"/>
          </p:cNvSpPr>
          <p:nvPr/>
        </p:nvSpPr>
        <p:spPr bwMode="auto">
          <a:xfrm>
            <a:off x="458311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Автофигура 48"/>
          <p:cNvSpPr>
            <a:spLocks noChangeArrowheads="1"/>
          </p:cNvSpPr>
          <p:nvPr/>
        </p:nvSpPr>
        <p:spPr bwMode="auto">
          <a:xfrm>
            <a:off x="4079875" y="4570413"/>
            <a:ext cx="1046163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0" name="Автофигура 49"/>
          <p:cNvSpPr>
            <a:spLocks noChangeArrowheads="1"/>
          </p:cNvSpPr>
          <p:nvPr/>
        </p:nvSpPr>
        <p:spPr bwMode="auto">
          <a:xfrm>
            <a:off x="4187825" y="4668838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1" name="Автофигура 54"/>
          <p:cNvSpPr>
            <a:spLocks noChangeArrowheads="1"/>
          </p:cNvSpPr>
          <p:nvPr/>
        </p:nvSpPr>
        <p:spPr bwMode="auto">
          <a:xfrm>
            <a:off x="4967288" y="2967038"/>
            <a:ext cx="1046162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Автофигура 55"/>
          <p:cNvSpPr>
            <a:spLocks noChangeArrowheads="1"/>
          </p:cNvSpPr>
          <p:nvPr/>
        </p:nvSpPr>
        <p:spPr bwMode="auto">
          <a:xfrm>
            <a:off x="5073650" y="3067050"/>
            <a:ext cx="1046163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53" name="Рисунок 5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162300"/>
            <a:ext cx="852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4" name="Автофигура 61"/>
          <p:cNvSpPr>
            <a:spLocks noChangeArrowheads="1"/>
          </p:cNvSpPr>
          <p:nvPr/>
        </p:nvSpPr>
        <p:spPr bwMode="auto">
          <a:xfrm>
            <a:off x="585946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5" name="Объект WordArt 62"/>
          <p:cNvSpPr>
            <a:spLocks noChangeArrowheads="1" noChangeShapeType="1" noTextEdit="1"/>
          </p:cNvSpPr>
          <p:nvPr/>
        </p:nvSpPr>
        <p:spPr bwMode="auto">
          <a:xfrm>
            <a:off x="1884363" y="5675313"/>
            <a:ext cx="71120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PAUL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156" name="Объект WordArt 64"/>
          <p:cNvSpPr>
            <a:spLocks noChangeArrowheads="1" noChangeShapeType="1" noTextEdit="1"/>
          </p:cNvSpPr>
          <p:nvPr/>
        </p:nvSpPr>
        <p:spPr bwMode="auto">
          <a:xfrm>
            <a:off x="2968625" y="5675313"/>
            <a:ext cx="9477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KATRIN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157" name="Объект WordArt 69"/>
          <p:cNvSpPr>
            <a:spLocks noChangeArrowheads="1" noChangeShapeType="1" noTextEdit="1"/>
          </p:cNvSpPr>
          <p:nvPr/>
        </p:nvSpPr>
        <p:spPr bwMode="auto">
          <a:xfrm>
            <a:off x="6172200" y="3373438"/>
            <a:ext cx="776288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JAAN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158" name="Объект WordArt 70"/>
          <p:cNvSpPr>
            <a:spLocks noChangeArrowheads="1" noChangeShapeType="1" noTextEdit="1"/>
          </p:cNvSpPr>
          <p:nvPr/>
        </p:nvSpPr>
        <p:spPr bwMode="auto">
          <a:xfrm>
            <a:off x="2339975" y="3373438"/>
            <a:ext cx="931863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KARINA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159" name="Объект WordArt 82"/>
          <p:cNvSpPr>
            <a:spLocks noChangeArrowheads="1" noChangeShapeType="1" noTextEdit="1"/>
          </p:cNvSpPr>
          <p:nvPr/>
        </p:nvSpPr>
        <p:spPr bwMode="auto">
          <a:xfrm>
            <a:off x="2339975" y="2312988"/>
            <a:ext cx="960438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ANNA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160" name="Объект WordArt 83"/>
          <p:cNvSpPr>
            <a:spLocks noChangeArrowheads="1" noChangeShapeType="1" noTextEdit="1"/>
          </p:cNvSpPr>
          <p:nvPr/>
        </p:nvSpPr>
        <p:spPr bwMode="auto">
          <a:xfrm>
            <a:off x="6013450" y="2414588"/>
            <a:ext cx="863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MIKK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161" name="Автофигура 89"/>
          <p:cNvSpPr>
            <a:spLocks noChangeArrowheads="1"/>
          </p:cNvSpPr>
          <p:nvPr/>
        </p:nvSpPr>
        <p:spPr bwMode="auto">
          <a:xfrm>
            <a:off x="3182938" y="396875"/>
            <a:ext cx="16176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2" name="Автофигура 90"/>
          <p:cNvSpPr>
            <a:spLocks noChangeArrowheads="1"/>
          </p:cNvSpPr>
          <p:nvPr/>
        </p:nvSpPr>
        <p:spPr bwMode="auto">
          <a:xfrm>
            <a:off x="1476375" y="1125538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3" name="Автофигура 91"/>
          <p:cNvSpPr>
            <a:spLocks noChangeArrowheads="1"/>
          </p:cNvSpPr>
          <p:nvPr/>
        </p:nvSpPr>
        <p:spPr bwMode="auto">
          <a:xfrm>
            <a:off x="6372225" y="1268413"/>
            <a:ext cx="18716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4" name="Автофигура 92"/>
          <p:cNvSpPr>
            <a:spLocks noChangeArrowheads="1"/>
          </p:cNvSpPr>
          <p:nvPr/>
        </p:nvSpPr>
        <p:spPr bwMode="auto">
          <a:xfrm>
            <a:off x="7029450" y="407988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5" name="Автофигура 93"/>
          <p:cNvSpPr>
            <a:spLocks noChangeArrowheads="1"/>
          </p:cNvSpPr>
          <p:nvPr/>
        </p:nvSpPr>
        <p:spPr bwMode="auto">
          <a:xfrm>
            <a:off x="395288" y="19161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Автофигура 94"/>
          <p:cNvSpPr>
            <a:spLocks noChangeArrowheads="1"/>
          </p:cNvSpPr>
          <p:nvPr/>
        </p:nvSpPr>
        <p:spPr bwMode="auto">
          <a:xfrm>
            <a:off x="7337425" y="2159000"/>
            <a:ext cx="132080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Автофигура 95"/>
          <p:cNvSpPr>
            <a:spLocks noChangeArrowheads="1"/>
          </p:cNvSpPr>
          <p:nvPr/>
        </p:nvSpPr>
        <p:spPr bwMode="auto">
          <a:xfrm>
            <a:off x="5194300" y="406400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8" name="Автофигура 96"/>
          <p:cNvSpPr>
            <a:spLocks noChangeArrowheads="1"/>
          </p:cNvSpPr>
          <p:nvPr/>
        </p:nvSpPr>
        <p:spPr bwMode="auto">
          <a:xfrm>
            <a:off x="323850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69" name="Автофигура 98"/>
          <p:cNvSpPr>
            <a:spLocks noChangeArrowheads="1"/>
          </p:cNvSpPr>
          <p:nvPr/>
        </p:nvSpPr>
        <p:spPr bwMode="auto">
          <a:xfrm>
            <a:off x="971550" y="6021388"/>
            <a:ext cx="727233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5" name="Объект WordArt 99"/>
          <p:cNvSpPr>
            <a:spLocks noChangeArrowheads="1" noChangeShapeType="1" noTextEdit="1"/>
          </p:cNvSpPr>
          <p:nvPr/>
        </p:nvSpPr>
        <p:spPr bwMode="auto">
          <a:xfrm>
            <a:off x="1692275" y="1125538"/>
            <a:ext cx="11223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6" name="Объект WordArt 100"/>
          <p:cNvSpPr>
            <a:spLocks noChangeArrowheads="1" noChangeShapeType="1" noTextEdit="1"/>
          </p:cNvSpPr>
          <p:nvPr/>
        </p:nvSpPr>
        <p:spPr bwMode="auto">
          <a:xfrm>
            <a:off x="7210425" y="395288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7" name="Объект WordArt 101"/>
          <p:cNvSpPr>
            <a:spLocks noChangeArrowheads="1" noChangeShapeType="1" noTextEdit="1"/>
          </p:cNvSpPr>
          <p:nvPr/>
        </p:nvSpPr>
        <p:spPr bwMode="auto">
          <a:xfrm>
            <a:off x="6588125" y="1268413"/>
            <a:ext cx="16160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8" name="Объект WordArt 102"/>
          <p:cNvSpPr>
            <a:spLocks noChangeArrowheads="1" noChangeShapeType="1" noTextEdit="1"/>
          </p:cNvSpPr>
          <p:nvPr/>
        </p:nvSpPr>
        <p:spPr bwMode="auto">
          <a:xfrm>
            <a:off x="7429500" y="2159000"/>
            <a:ext cx="11366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9" name="Объект WordArt 103"/>
          <p:cNvSpPr>
            <a:spLocks noChangeArrowheads="1" noChangeShapeType="1" noTextEdit="1"/>
          </p:cNvSpPr>
          <p:nvPr/>
        </p:nvSpPr>
        <p:spPr bwMode="auto">
          <a:xfrm>
            <a:off x="5360988" y="407988"/>
            <a:ext cx="11430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0" name="Объект WordArt 104"/>
          <p:cNvSpPr>
            <a:spLocks noChangeArrowheads="1" noChangeShapeType="1" noTextEdit="1"/>
          </p:cNvSpPr>
          <p:nvPr/>
        </p:nvSpPr>
        <p:spPr bwMode="auto">
          <a:xfrm>
            <a:off x="611188" y="1916113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5" name="Объект WordArt 109"/>
          <p:cNvSpPr>
            <a:spLocks noChangeArrowheads="1" noChangeShapeType="1" noTextEdit="1"/>
          </p:cNvSpPr>
          <p:nvPr/>
        </p:nvSpPr>
        <p:spPr bwMode="auto">
          <a:xfrm>
            <a:off x="3300413" y="396875"/>
            <a:ext cx="14097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6" name="Объект WordArt 11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5178" name="Объект WordArt 111"/>
          <p:cNvSpPr>
            <a:spLocks noChangeArrowheads="1" noChangeShapeType="1" noTextEdit="1"/>
          </p:cNvSpPr>
          <p:nvPr/>
        </p:nvSpPr>
        <p:spPr bwMode="auto">
          <a:xfrm>
            <a:off x="1692275" y="6092825"/>
            <a:ext cx="2592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KATRIN ON 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9" name="Объект WordArt 113"/>
          <p:cNvSpPr>
            <a:spLocks noChangeArrowheads="1" noChangeShapeType="1" noTextEdit="1"/>
          </p:cNvSpPr>
          <p:nvPr/>
        </p:nvSpPr>
        <p:spPr bwMode="auto">
          <a:xfrm rot="-1354140">
            <a:off x="250825" y="3933825"/>
            <a:ext cx="16208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TUBLI!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10" name="Автофигура 1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32713" y="5949950"/>
            <a:ext cx="944562" cy="576263"/>
          </a:xfrm>
          <a:prstGeom prst="rightArrow">
            <a:avLst>
              <a:gd name="adj1" fmla="val 50000"/>
              <a:gd name="adj2" fmla="val 34368"/>
            </a:avLst>
          </a:prstGeom>
          <a:solidFill>
            <a:srgbClr val="99CC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EDASI</a:t>
            </a:r>
            <a:endParaRPr lang="pt-PT"/>
          </a:p>
        </p:txBody>
      </p:sp>
      <p:sp>
        <p:nvSpPr>
          <p:cNvPr id="5181" name="Автофигура 60"/>
          <p:cNvSpPr>
            <a:spLocks noChangeArrowheads="1"/>
          </p:cNvSpPr>
          <p:nvPr/>
        </p:nvSpPr>
        <p:spPr bwMode="auto">
          <a:xfrm>
            <a:off x="3946525" y="41370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2" name="Автофигура 60"/>
          <p:cNvSpPr>
            <a:spLocks noChangeArrowheads="1"/>
          </p:cNvSpPr>
          <p:nvPr/>
        </p:nvSpPr>
        <p:spPr bwMode="auto">
          <a:xfrm>
            <a:off x="5233988" y="41529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83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7238"/>
            <a:ext cx="15716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4383088"/>
            <a:ext cx="1862137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5" name="Объект WordArt 65"/>
          <p:cNvSpPr>
            <a:spLocks noChangeArrowheads="1" noChangeShapeType="1" noTextEdit="1"/>
          </p:cNvSpPr>
          <p:nvPr/>
        </p:nvSpPr>
        <p:spPr bwMode="auto">
          <a:xfrm>
            <a:off x="4283075" y="5675313"/>
            <a:ext cx="8969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BAKS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5186" name="Объект WordArt 66"/>
          <p:cNvSpPr>
            <a:spLocks noChangeArrowheads="1" noChangeShapeType="1" noTextEdit="1"/>
          </p:cNvSpPr>
          <p:nvPr/>
        </p:nvSpPr>
        <p:spPr bwMode="auto">
          <a:xfrm>
            <a:off x="5700713" y="5675313"/>
            <a:ext cx="815975" cy="27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08" name="Объект WordArt 112"/>
          <p:cNvSpPr>
            <a:spLocks noChangeArrowheads="1" noChangeShapeType="1" noTextEdit="1"/>
          </p:cNvSpPr>
          <p:nvPr/>
        </p:nvSpPr>
        <p:spPr bwMode="auto">
          <a:xfrm>
            <a:off x="4500563" y="6021388"/>
            <a:ext cx="11064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decel="100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</p:childTnLst>
        </p:cTn>
      </p:par>
    </p:tnLst>
    <p:bldLst>
      <p:bldP spid="4195" grpId="0" animBg="1"/>
      <p:bldP spid="4195" grpId="1" animBg="1"/>
      <p:bldP spid="4196" grpId="0" animBg="1"/>
      <p:bldP spid="4196" grpId="1" animBg="1"/>
      <p:bldP spid="4197" grpId="0" animBg="1"/>
      <p:bldP spid="4197" grpId="1" animBg="1"/>
      <p:bldP spid="4199" grpId="0" animBg="1"/>
      <p:bldP spid="4199" grpId="1" animBg="1"/>
      <p:bldP spid="4200" grpId="0" animBg="1"/>
      <p:bldP spid="4200" grpId="1" animBg="1"/>
      <p:bldP spid="4205" grpId="0" animBg="1"/>
      <p:bldP spid="4205" grpId="1" animBg="1"/>
      <p:bldP spid="4206" grpId="0" animBg="1"/>
      <p:bldP spid="4206" grpId="1" animBg="1"/>
      <p:bldP spid="4209" grpId="0" animBg="1"/>
      <p:bldP spid="4210" grpId="0" animBg="1"/>
      <p:bldP spid="42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. 9" descr="Grelha pequena"/>
          <p:cNvSpPr>
            <a:spLocks noChangeArrowheads="1"/>
          </p:cNvSpPr>
          <p:nvPr/>
        </p:nvSpPr>
        <p:spPr bwMode="auto">
          <a:xfrm>
            <a:off x="0" y="-266700"/>
            <a:ext cx="9144000" cy="6858000"/>
          </a:xfrm>
          <a:prstGeom prst="rect">
            <a:avLst/>
          </a:prstGeom>
          <a:pattFill prst="sm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Автофигура 13"/>
          <p:cNvSpPr>
            <a:spLocks noChangeArrowheads="1"/>
          </p:cNvSpPr>
          <p:nvPr/>
        </p:nvSpPr>
        <p:spPr bwMode="auto">
          <a:xfrm>
            <a:off x="3335338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Автофигура 19"/>
          <p:cNvSpPr>
            <a:spLocks noChangeArrowheads="1"/>
          </p:cNvSpPr>
          <p:nvPr/>
        </p:nvSpPr>
        <p:spPr bwMode="auto">
          <a:xfrm>
            <a:off x="5427663" y="458946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Автофигура 20"/>
          <p:cNvSpPr>
            <a:spLocks noChangeArrowheads="1"/>
          </p:cNvSpPr>
          <p:nvPr/>
        </p:nvSpPr>
        <p:spPr bwMode="auto">
          <a:xfrm>
            <a:off x="5534025" y="4689475"/>
            <a:ext cx="1049338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Автофигура 23"/>
          <p:cNvSpPr>
            <a:spLocks noChangeArrowheads="1"/>
          </p:cNvSpPr>
          <p:nvPr/>
        </p:nvSpPr>
        <p:spPr bwMode="auto">
          <a:xfrm>
            <a:off x="4475163" y="1849438"/>
            <a:ext cx="325437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Автофигура 24"/>
          <p:cNvSpPr>
            <a:spLocks noChangeArrowheads="1"/>
          </p:cNvSpPr>
          <p:nvPr/>
        </p:nvSpPr>
        <p:spPr bwMode="auto">
          <a:xfrm>
            <a:off x="3443288" y="1439863"/>
            <a:ext cx="1046162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52" name="Рисунок 2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528763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Автофигура 26"/>
          <p:cNvSpPr>
            <a:spLocks noChangeArrowheads="1"/>
          </p:cNvSpPr>
          <p:nvPr/>
        </p:nvSpPr>
        <p:spPr bwMode="auto">
          <a:xfrm>
            <a:off x="4800600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Автофигура 27"/>
          <p:cNvSpPr>
            <a:spLocks noChangeArrowheads="1"/>
          </p:cNvSpPr>
          <p:nvPr/>
        </p:nvSpPr>
        <p:spPr bwMode="auto">
          <a:xfrm>
            <a:off x="4906963" y="1439863"/>
            <a:ext cx="1049337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55" name="Рисунок 2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1554163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Автофигура 29"/>
          <p:cNvSpPr>
            <a:spLocks noChangeArrowheads="1"/>
          </p:cNvSpPr>
          <p:nvPr/>
        </p:nvSpPr>
        <p:spPr bwMode="auto">
          <a:xfrm>
            <a:off x="4605338" y="1935163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Автофигура 30"/>
          <p:cNvSpPr>
            <a:spLocks noChangeArrowheads="1"/>
          </p:cNvSpPr>
          <p:nvPr/>
        </p:nvSpPr>
        <p:spPr bwMode="auto">
          <a:xfrm>
            <a:off x="3770313" y="2690813"/>
            <a:ext cx="1763712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Автофигура 31"/>
          <p:cNvSpPr>
            <a:spLocks noChangeArrowheads="1"/>
          </p:cNvSpPr>
          <p:nvPr/>
        </p:nvSpPr>
        <p:spPr bwMode="auto">
          <a:xfrm>
            <a:off x="3770313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Автофигура 32"/>
          <p:cNvSpPr>
            <a:spLocks noChangeArrowheads="1"/>
          </p:cNvSpPr>
          <p:nvPr/>
        </p:nvSpPr>
        <p:spPr bwMode="auto">
          <a:xfrm>
            <a:off x="5448300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Автофигура 35"/>
          <p:cNvSpPr>
            <a:spLocks noChangeArrowheads="1"/>
          </p:cNvSpPr>
          <p:nvPr/>
        </p:nvSpPr>
        <p:spPr bwMode="auto">
          <a:xfrm>
            <a:off x="2071688" y="4324350"/>
            <a:ext cx="3819525" cy="1428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Автофигура 36"/>
          <p:cNvSpPr>
            <a:spLocks noChangeArrowheads="1"/>
          </p:cNvSpPr>
          <p:nvPr/>
        </p:nvSpPr>
        <p:spPr bwMode="auto">
          <a:xfrm>
            <a:off x="3321050" y="293052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Автофигура 37"/>
          <p:cNvSpPr>
            <a:spLocks noChangeArrowheads="1"/>
          </p:cNvSpPr>
          <p:nvPr/>
        </p:nvSpPr>
        <p:spPr bwMode="auto">
          <a:xfrm>
            <a:off x="3429000" y="3028950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63" name="Рисунок 3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138488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" name="Автофигура 39"/>
          <p:cNvSpPr>
            <a:spLocks noChangeArrowheads="1"/>
          </p:cNvSpPr>
          <p:nvPr/>
        </p:nvSpPr>
        <p:spPr bwMode="auto">
          <a:xfrm>
            <a:off x="2092325" y="43529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Автофигура 40"/>
          <p:cNvSpPr>
            <a:spLocks noChangeArrowheads="1"/>
          </p:cNvSpPr>
          <p:nvPr/>
        </p:nvSpPr>
        <p:spPr bwMode="auto">
          <a:xfrm>
            <a:off x="1547813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6" name="Автофигура 41"/>
          <p:cNvSpPr>
            <a:spLocks noChangeArrowheads="1"/>
          </p:cNvSpPr>
          <p:nvPr/>
        </p:nvSpPr>
        <p:spPr bwMode="auto">
          <a:xfrm>
            <a:off x="1655763" y="4668838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67" name="Рисунок 4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62500"/>
            <a:ext cx="7985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8" name="Автофигура 43"/>
          <p:cNvSpPr>
            <a:spLocks noChangeArrowheads="1"/>
          </p:cNvSpPr>
          <p:nvPr/>
        </p:nvSpPr>
        <p:spPr bwMode="auto">
          <a:xfrm>
            <a:off x="3259138" y="4341813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9" name="Автофигура 44"/>
          <p:cNvSpPr>
            <a:spLocks noChangeArrowheads="1"/>
          </p:cNvSpPr>
          <p:nvPr/>
        </p:nvSpPr>
        <p:spPr bwMode="auto">
          <a:xfrm>
            <a:off x="2814638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0" name="Автофигура 45"/>
          <p:cNvSpPr>
            <a:spLocks noChangeArrowheads="1"/>
          </p:cNvSpPr>
          <p:nvPr/>
        </p:nvSpPr>
        <p:spPr bwMode="auto">
          <a:xfrm>
            <a:off x="2922588" y="4668838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71" name="Рисунок 4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4765675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2" name="Автофигура 47"/>
          <p:cNvSpPr>
            <a:spLocks noChangeArrowheads="1"/>
          </p:cNvSpPr>
          <p:nvPr/>
        </p:nvSpPr>
        <p:spPr bwMode="auto">
          <a:xfrm>
            <a:off x="458311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3" name="Автофигура 48"/>
          <p:cNvSpPr>
            <a:spLocks noChangeArrowheads="1"/>
          </p:cNvSpPr>
          <p:nvPr/>
        </p:nvSpPr>
        <p:spPr bwMode="auto">
          <a:xfrm>
            <a:off x="4079875" y="4570413"/>
            <a:ext cx="1046163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4" name="Автофигура 49"/>
          <p:cNvSpPr>
            <a:spLocks noChangeArrowheads="1"/>
          </p:cNvSpPr>
          <p:nvPr/>
        </p:nvSpPr>
        <p:spPr bwMode="auto">
          <a:xfrm>
            <a:off x="4187825" y="4668838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Автофигура 54"/>
          <p:cNvSpPr>
            <a:spLocks noChangeArrowheads="1"/>
          </p:cNvSpPr>
          <p:nvPr/>
        </p:nvSpPr>
        <p:spPr bwMode="auto">
          <a:xfrm>
            <a:off x="4967288" y="2967038"/>
            <a:ext cx="1046162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Автофигура 55"/>
          <p:cNvSpPr>
            <a:spLocks noChangeArrowheads="1"/>
          </p:cNvSpPr>
          <p:nvPr/>
        </p:nvSpPr>
        <p:spPr bwMode="auto">
          <a:xfrm>
            <a:off x="5073650" y="3067050"/>
            <a:ext cx="1046163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77" name="Рисунок 5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162300"/>
            <a:ext cx="852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8" name="Автофигура 61"/>
          <p:cNvSpPr>
            <a:spLocks noChangeArrowheads="1"/>
          </p:cNvSpPr>
          <p:nvPr/>
        </p:nvSpPr>
        <p:spPr bwMode="auto">
          <a:xfrm>
            <a:off x="585946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9" name="Объект WordArt 62"/>
          <p:cNvSpPr>
            <a:spLocks noChangeArrowheads="1" noChangeShapeType="1" noTextEdit="1"/>
          </p:cNvSpPr>
          <p:nvPr/>
        </p:nvSpPr>
        <p:spPr bwMode="auto">
          <a:xfrm>
            <a:off x="1884363" y="5675313"/>
            <a:ext cx="71120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PAUL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6180" name="Объект WordArt 64"/>
          <p:cNvSpPr>
            <a:spLocks noChangeArrowheads="1" noChangeShapeType="1" noTextEdit="1"/>
          </p:cNvSpPr>
          <p:nvPr/>
        </p:nvSpPr>
        <p:spPr bwMode="auto">
          <a:xfrm>
            <a:off x="2968625" y="5675313"/>
            <a:ext cx="9477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KATRIN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6181" name="Объект WordArt 69"/>
          <p:cNvSpPr>
            <a:spLocks noChangeArrowheads="1" noChangeShapeType="1" noTextEdit="1"/>
          </p:cNvSpPr>
          <p:nvPr/>
        </p:nvSpPr>
        <p:spPr bwMode="auto">
          <a:xfrm>
            <a:off x="6172200" y="3373438"/>
            <a:ext cx="776288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JAAN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6182" name="Объект WordArt 70"/>
          <p:cNvSpPr>
            <a:spLocks noChangeArrowheads="1" noChangeShapeType="1" noTextEdit="1"/>
          </p:cNvSpPr>
          <p:nvPr/>
        </p:nvSpPr>
        <p:spPr bwMode="auto">
          <a:xfrm>
            <a:off x="2339975" y="3373438"/>
            <a:ext cx="931863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KARINA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6183" name="Объект WordArt 82"/>
          <p:cNvSpPr>
            <a:spLocks noChangeArrowheads="1" noChangeShapeType="1" noTextEdit="1"/>
          </p:cNvSpPr>
          <p:nvPr/>
        </p:nvSpPr>
        <p:spPr bwMode="auto">
          <a:xfrm>
            <a:off x="2339975" y="2312988"/>
            <a:ext cx="960438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ANNA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6184" name="Объект WordArt 83"/>
          <p:cNvSpPr>
            <a:spLocks noChangeArrowheads="1" noChangeShapeType="1" noTextEdit="1"/>
          </p:cNvSpPr>
          <p:nvPr/>
        </p:nvSpPr>
        <p:spPr bwMode="auto">
          <a:xfrm>
            <a:off x="6013450" y="2414588"/>
            <a:ext cx="863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MIKK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6185" name="Автофигура 89"/>
          <p:cNvSpPr>
            <a:spLocks noChangeArrowheads="1"/>
          </p:cNvSpPr>
          <p:nvPr/>
        </p:nvSpPr>
        <p:spPr bwMode="auto">
          <a:xfrm>
            <a:off x="3182938" y="396875"/>
            <a:ext cx="16176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86" name="Автофигура 90"/>
          <p:cNvSpPr>
            <a:spLocks noChangeArrowheads="1"/>
          </p:cNvSpPr>
          <p:nvPr/>
        </p:nvSpPr>
        <p:spPr bwMode="auto">
          <a:xfrm>
            <a:off x="1476375" y="1125538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87" name="Автофигура 91"/>
          <p:cNvSpPr>
            <a:spLocks noChangeArrowheads="1"/>
          </p:cNvSpPr>
          <p:nvPr/>
        </p:nvSpPr>
        <p:spPr bwMode="auto">
          <a:xfrm>
            <a:off x="6372225" y="1268413"/>
            <a:ext cx="18716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88" name="Автофигура 92"/>
          <p:cNvSpPr>
            <a:spLocks noChangeArrowheads="1"/>
          </p:cNvSpPr>
          <p:nvPr/>
        </p:nvSpPr>
        <p:spPr bwMode="auto">
          <a:xfrm>
            <a:off x="7029450" y="407988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89" name="Автофигура 93"/>
          <p:cNvSpPr>
            <a:spLocks noChangeArrowheads="1"/>
          </p:cNvSpPr>
          <p:nvPr/>
        </p:nvSpPr>
        <p:spPr bwMode="auto">
          <a:xfrm>
            <a:off x="395288" y="19161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90" name="Автофигура 94"/>
          <p:cNvSpPr>
            <a:spLocks noChangeArrowheads="1"/>
          </p:cNvSpPr>
          <p:nvPr/>
        </p:nvSpPr>
        <p:spPr bwMode="auto">
          <a:xfrm>
            <a:off x="433388" y="407988"/>
            <a:ext cx="216217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91" name="Автофигура 95"/>
          <p:cNvSpPr>
            <a:spLocks noChangeArrowheads="1"/>
          </p:cNvSpPr>
          <p:nvPr/>
        </p:nvSpPr>
        <p:spPr bwMode="auto">
          <a:xfrm>
            <a:off x="5194300" y="406400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92" name="Автофигура 96"/>
          <p:cNvSpPr>
            <a:spLocks noChangeArrowheads="1"/>
          </p:cNvSpPr>
          <p:nvPr/>
        </p:nvSpPr>
        <p:spPr bwMode="auto">
          <a:xfrm>
            <a:off x="7227888" y="2266950"/>
            <a:ext cx="156051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93" name="Автофигура 98"/>
          <p:cNvSpPr>
            <a:spLocks noChangeArrowheads="1"/>
          </p:cNvSpPr>
          <p:nvPr/>
        </p:nvSpPr>
        <p:spPr bwMode="auto">
          <a:xfrm>
            <a:off x="971550" y="6021388"/>
            <a:ext cx="727233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5" name="Объект WordArt 99"/>
          <p:cNvSpPr>
            <a:spLocks noChangeArrowheads="1" noChangeShapeType="1" noTextEdit="1"/>
          </p:cNvSpPr>
          <p:nvPr/>
        </p:nvSpPr>
        <p:spPr bwMode="auto">
          <a:xfrm>
            <a:off x="1692275" y="1125538"/>
            <a:ext cx="11223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6" name="Объект WordArt 100"/>
          <p:cNvSpPr>
            <a:spLocks noChangeArrowheads="1" noChangeShapeType="1" noTextEdit="1"/>
          </p:cNvSpPr>
          <p:nvPr/>
        </p:nvSpPr>
        <p:spPr bwMode="auto">
          <a:xfrm>
            <a:off x="7210425" y="395288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7" name="Объект WordArt 101"/>
          <p:cNvSpPr>
            <a:spLocks noChangeArrowheads="1" noChangeShapeType="1" noTextEdit="1"/>
          </p:cNvSpPr>
          <p:nvPr/>
        </p:nvSpPr>
        <p:spPr bwMode="auto">
          <a:xfrm>
            <a:off x="6588125" y="1268413"/>
            <a:ext cx="16160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8" name="Объект WordArt 102"/>
          <p:cNvSpPr>
            <a:spLocks noChangeArrowheads="1" noChangeShapeType="1" noTextEdit="1"/>
          </p:cNvSpPr>
          <p:nvPr/>
        </p:nvSpPr>
        <p:spPr bwMode="auto">
          <a:xfrm>
            <a:off x="546100" y="423863"/>
            <a:ext cx="19383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9" name="Объект WordArt 103"/>
          <p:cNvSpPr>
            <a:spLocks noChangeArrowheads="1" noChangeShapeType="1" noTextEdit="1"/>
          </p:cNvSpPr>
          <p:nvPr/>
        </p:nvSpPr>
        <p:spPr bwMode="auto">
          <a:xfrm>
            <a:off x="5360988" y="407988"/>
            <a:ext cx="11430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0" name="Объект WordArt 104"/>
          <p:cNvSpPr>
            <a:spLocks noChangeArrowheads="1" noChangeShapeType="1" noTextEdit="1"/>
          </p:cNvSpPr>
          <p:nvPr/>
        </p:nvSpPr>
        <p:spPr bwMode="auto">
          <a:xfrm>
            <a:off x="611188" y="1916113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5" name="Объект WordArt 109"/>
          <p:cNvSpPr>
            <a:spLocks noChangeArrowheads="1" noChangeShapeType="1" noTextEdit="1"/>
          </p:cNvSpPr>
          <p:nvPr/>
        </p:nvSpPr>
        <p:spPr bwMode="auto">
          <a:xfrm>
            <a:off x="3300413" y="396875"/>
            <a:ext cx="14097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6" name="Объект WordArt 110"/>
          <p:cNvSpPr>
            <a:spLocks noChangeArrowheads="1" noChangeShapeType="1" noTextEdit="1"/>
          </p:cNvSpPr>
          <p:nvPr/>
        </p:nvSpPr>
        <p:spPr bwMode="auto">
          <a:xfrm>
            <a:off x="7375525" y="2289175"/>
            <a:ext cx="1301750" cy="455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6202" name="Объект WordArt 111"/>
          <p:cNvSpPr>
            <a:spLocks noChangeArrowheads="1" noChangeShapeType="1" noTextEdit="1"/>
          </p:cNvSpPr>
          <p:nvPr/>
        </p:nvSpPr>
        <p:spPr bwMode="auto">
          <a:xfrm>
            <a:off x="1692275" y="6092825"/>
            <a:ext cx="2592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MIKK ON 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9" name="Объект WordArt 113"/>
          <p:cNvSpPr>
            <a:spLocks noChangeArrowheads="1" noChangeShapeType="1" noTextEdit="1"/>
          </p:cNvSpPr>
          <p:nvPr/>
        </p:nvSpPr>
        <p:spPr bwMode="auto">
          <a:xfrm rot="-1354140">
            <a:off x="250825" y="3933825"/>
            <a:ext cx="16208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TUBLI!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10" name="Автофигура 1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32713" y="5949950"/>
            <a:ext cx="944562" cy="576263"/>
          </a:xfrm>
          <a:prstGeom prst="rightArrow">
            <a:avLst>
              <a:gd name="adj1" fmla="val 50000"/>
              <a:gd name="adj2" fmla="val 34368"/>
            </a:avLst>
          </a:prstGeom>
          <a:solidFill>
            <a:srgbClr val="99CC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EDASI</a:t>
            </a:r>
            <a:endParaRPr lang="pt-PT"/>
          </a:p>
        </p:txBody>
      </p:sp>
      <p:sp>
        <p:nvSpPr>
          <p:cNvPr id="6205" name="Автофигура 60"/>
          <p:cNvSpPr>
            <a:spLocks noChangeArrowheads="1"/>
          </p:cNvSpPr>
          <p:nvPr/>
        </p:nvSpPr>
        <p:spPr bwMode="auto">
          <a:xfrm>
            <a:off x="3946525" y="41370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6" name="Автофигура 60"/>
          <p:cNvSpPr>
            <a:spLocks noChangeArrowheads="1"/>
          </p:cNvSpPr>
          <p:nvPr/>
        </p:nvSpPr>
        <p:spPr bwMode="auto">
          <a:xfrm>
            <a:off x="5233988" y="41529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207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7238"/>
            <a:ext cx="15716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8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4383088"/>
            <a:ext cx="1862137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09" name="Объект WordArt 65"/>
          <p:cNvSpPr>
            <a:spLocks noChangeArrowheads="1" noChangeShapeType="1" noTextEdit="1"/>
          </p:cNvSpPr>
          <p:nvPr/>
        </p:nvSpPr>
        <p:spPr bwMode="auto">
          <a:xfrm>
            <a:off x="4283075" y="5675313"/>
            <a:ext cx="8969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BAKS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6210" name="Объект WordArt 66"/>
          <p:cNvSpPr>
            <a:spLocks noChangeArrowheads="1" noChangeShapeType="1" noTextEdit="1"/>
          </p:cNvSpPr>
          <p:nvPr/>
        </p:nvSpPr>
        <p:spPr bwMode="auto">
          <a:xfrm>
            <a:off x="5700713" y="5675313"/>
            <a:ext cx="815975" cy="27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08" name="Объект WordArt 112"/>
          <p:cNvSpPr>
            <a:spLocks noChangeArrowheads="1" noChangeShapeType="1" noTextEdit="1"/>
          </p:cNvSpPr>
          <p:nvPr/>
        </p:nvSpPr>
        <p:spPr bwMode="auto">
          <a:xfrm>
            <a:off x="4368800" y="6092825"/>
            <a:ext cx="19319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decel="100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</p:childTnLst>
        </p:cTn>
      </p:par>
    </p:tnLst>
    <p:bldLst>
      <p:bldP spid="4195" grpId="0" animBg="1"/>
      <p:bldP spid="4195" grpId="1" animBg="1"/>
      <p:bldP spid="4196" grpId="0" animBg="1"/>
      <p:bldP spid="4196" grpId="1" animBg="1"/>
      <p:bldP spid="4197" grpId="0" animBg="1"/>
      <p:bldP spid="4197" grpId="1" animBg="1"/>
      <p:bldP spid="4199" grpId="0" animBg="1"/>
      <p:bldP spid="4199" grpId="1" animBg="1"/>
      <p:bldP spid="4200" grpId="0" animBg="1"/>
      <p:bldP spid="4200" grpId="1" animBg="1"/>
      <p:bldP spid="4205" grpId="0" animBg="1"/>
      <p:bldP spid="4205" grpId="1" animBg="1"/>
      <p:bldP spid="4206" grpId="0" animBg="1"/>
      <p:bldP spid="4206" grpId="1" animBg="1"/>
      <p:bldP spid="4209" grpId="0" animBg="1"/>
      <p:bldP spid="4210" grpId="0" animBg="1"/>
      <p:bldP spid="42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. 9" descr="Grelha pequena"/>
          <p:cNvSpPr>
            <a:spLocks noChangeArrowheads="1"/>
          </p:cNvSpPr>
          <p:nvPr/>
        </p:nvSpPr>
        <p:spPr bwMode="auto">
          <a:xfrm>
            <a:off x="0" y="-266700"/>
            <a:ext cx="9144000" cy="6858000"/>
          </a:xfrm>
          <a:prstGeom prst="rect">
            <a:avLst/>
          </a:prstGeom>
          <a:pattFill prst="sm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Автофигура 13"/>
          <p:cNvSpPr>
            <a:spLocks noChangeArrowheads="1"/>
          </p:cNvSpPr>
          <p:nvPr/>
        </p:nvSpPr>
        <p:spPr bwMode="auto">
          <a:xfrm>
            <a:off x="3335338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Автофигура 19"/>
          <p:cNvSpPr>
            <a:spLocks noChangeArrowheads="1"/>
          </p:cNvSpPr>
          <p:nvPr/>
        </p:nvSpPr>
        <p:spPr bwMode="auto">
          <a:xfrm>
            <a:off x="5427663" y="458946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Автофигура 20"/>
          <p:cNvSpPr>
            <a:spLocks noChangeArrowheads="1"/>
          </p:cNvSpPr>
          <p:nvPr/>
        </p:nvSpPr>
        <p:spPr bwMode="auto">
          <a:xfrm>
            <a:off x="5534025" y="4689475"/>
            <a:ext cx="1049338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Автофигура 23"/>
          <p:cNvSpPr>
            <a:spLocks noChangeArrowheads="1"/>
          </p:cNvSpPr>
          <p:nvPr/>
        </p:nvSpPr>
        <p:spPr bwMode="auto">
          <a:xfrm>
            <a:off x="4475163" y="1849438"/>
            <a:ext cx="325437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Автофигура 24"/>
          <p:cNvSpPr>
            <a:spLocks noChangeArrowheads="1"/>
          </p:cNvSpPr>
          <p:nvPr/>
        </p:nvSpPr>
        <p:spPr bwMode="auto">
          <a:xfrm>
            <a:off x="3443288" y="1439863"/>
            <a:ext cx="1046162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76" name="Рисунок 2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528763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Автофигура 26"/>
          <p:cNvSpPr>
            <a:spLocks noChangeArrowheads="1"/>
          </p:cNvSpPr>
          <p:nvPr/>
        </p:nvSpPr>
        <p:spPr bwMode="auto">
          <a:xfrm>
            <a:off x="4800600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Автофигура 27"/>
          <p:cNvSpPr>
            <a:spLocks noChangeArrowheads="1"/>
          </p:cNvSpPr>
          <p:nvPr/>
        </p:nvSpPr>
        <p:spPr bwMode="auto">
          <a:xfrm>
            <a:off x="4906963" y="1439863"/>
            <a:ext cx="1049337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79" name="Рисунок 2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1554163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Автофигура 29"/>
          <p:cNvSpPr>
            <a:spLocks noChangeArrowheads="1"/>
          </p:cNvSpPr>
          <p:nvPr/>
        </p:nvSpPr>
        <p:spPr bwMode="auto">
          <a:xfrm>
            <a:off x="4605338" y="1935163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Автофигура 30"/>
          <p:cNvSpPr>
            <a:spLocks noChangeArrowheads="1"/>
          </p:cNvSpPr>
          <p:nvPr/>
        </p:nvSpPr>
        <p:spPr bwMode="auto">
          <a:xfrm>
            <a:off x="3770313" y="2690813"/>
            <a:ext cx="1763712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Автофигура 31"/>
          <p:cNvSpPr>
            <a:spLocks noChangeArrowheads="1"/>
          </p:cNvSpPr>
          <p:nvPr/>
        </p:nvSpPr>
        <p:spPr bwMode="auto">
          <a:xfrm>
            <a:off x="3770313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Автофигура 32"/>
          <p:cNvSpPr>
            <a:spLocks noChangeArrowheads="1"/>
          </p:cNvSpPr>
          <p:nvPr/>
        </p:nvSpPr>
        <p:spPr bwMode="auto">
          <a:xfrm>
            <a:off x="5448300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Автофигура 35"/>
          <p:cNvSpPr>
            <a:spLocks noChangeArrowheads="1"/>
          </p:cNvSpPr>
          <p:nvPr/>
        </p:nvSpPr>
        <p:spPr bwMode="auto">
          <a:xfrm>
            <a:off x="2071688" y="4324350"/>
            <a:ext cx="3819525" cy="1428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5" name="Автофигура 36"/>
          <p:cNvSpPr>
            <a:spLocks noChangeArrowheads="1"/>
          </p:cNvSpPr>
          <p:nvPr/>
        </p:nvSpPr>
        <p:spPr bwMode="auto">
          <a:xfrm>
            <a:off x="3321050" y="293052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Автофигура 37"/>
          <p:cNvSpPr>
            <a:spLocks noChangeArrowheads="1"/>
          </p:cNvSpPr>
          <p:nvPr/>
        </p:nvSpPr>
        <p:spPr bwMode="auto">
          <a:xfrm>
            <a:off x="3429000" y="3028950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87" name="Рисунок 3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138488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8" name="Автофигура 39"/>
          <p:cNvSpPr>
            <a:spLocks noChangeArrowheads="1"/>
          </p:cNvSpPr>
          <p:nvPr/>
        </p:nvSpPr>
        <p:spPr bwMode="auto">
          <a:xfrm>
            <a:off x="2092325" y="43529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Автофигура 40"/>
          <p:cNvSpPr>
            <a:spLocks noChangeArrowheads="1"/>
          </p:cNvSpPr>
          <p:nvPr/>
        </p:nvSpPr>
        <p:spPr bwMode="auto">
          <a:xfrm>
            <a:off x="1547813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Автофигура 41"/>
          <p:cNvSpPr>
            <a:spLocks noChangeArrowheads="1"/>
          </p:cNvSpPr>
          <p:nvPr/>
        </p:nvSpPr>
        <p:spPr bwMode="auto">
          <a:xfrm>
            <a:off x="1655763" y="4668838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91" name="Рисунок 4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62500"/>
            <a:ext cx="7985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2" name="Автофигура 43"/>
          <p:cNvSpPr>
            <a:spLocks noChangeArrowheads="1"/>
          </p:cNvSpPr>
          <p:nvPr/>
        </p:nvSpPr>
        <p:spPr bwMode="auto">
          <a:xfrm>
            <a:off x="3259138" y="4341813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Автофигура 44"/>
          <p:cNvSpPr>
            <a:spLocks noChangeArrowheads="1"/>
          </p:cNvSpPr>
          <p:nvPr/>
        </p:nvSpPr>
        <p:spPr bwMode="auto">
          <a:xfrm>
            <a:off x="2814638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Автофигура 45"/>
          <p:cNvSpPr>
            <a:spLocks noChangeArrowheads="1"/>
          </p:cNvSpPr>
          <p:nvPr/>
        </p:nvSpPr>
        <p:spPr bwMode="auto">
          <a:xfrm>
            <a:off x="2922588" y="4668838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95" name="Рисунок 4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4765675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6" name="Автофигура 47"/>
          <p:cNvSpPr>
            <a:spLocks noChangeArrowheads="1"/>
          </p:cNvSpPr>
          <p:nvPr/>
        </p:nvSpPr>
        <p:spPr bwMode="auto">
          <a:xfrm>
            <a:off x="458311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7" name="Автофигура 48"/>
          <p:cNvSpPr>
            <a:spLocks noChangeArrowheads="1"/>
          </p:cNvSpPr>
          <p:nvPr/>
        </p:nvSpPr>
        <p:spPr bwMode="auto">
          <a:xfrm>
            <a:off x="4079875" y="4570413"/>
            <a:ext cx="1046163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8" name="Автофигура 49"/>
          <p:cNvSpPr>
            <a:spLocks noChangeArrowheads="1"/>
          </p:cNvSpPr>
          <p:nvPr/>
        </p:nvSpPr>
        <p:spPr bwMode="auto">
          <a:xfrm>
            <a:off x="4187825" y="4668838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9" name="Автофигура 54"/>
          <p:cNvSpPr>
            <a:spLocks noChangeArrowheads="1"/>
          </p:cNvSpPr>
          <p:nvPr/>
        </p:nvSpPr>
        <p:spPr bwMode="auto">
          <a:xfrm>
            <a:off x="4967288" y="2967038"/>
            <a:ext cx="1046162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0" name="Автофигура 55"/>
          <p:cNvSpPr>
            <a:spLocks noChangeArrowheads="1"/>
          </p:cNvSpPr>
          <p:nvPr/>
        </p:nvSpPr>
        <p:spPr bwMode="auto">
          <a:xfrm>
            <a:off x="5073650" y="3067050"/>
            <a:ext cx="1046163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201" name="Рисунок 5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162300"/>
            <a:ext cx="852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2" name="Автофигура 61"/>
          <p:cNvSpPr>
            <a:spLocks noChangeArrowheads="1"/>
          </p:cNvSpPr>
          <p:nvPr/>
        </p:nvSpPr>
        <p:spPr bwMode="auto">
          <a:xfrm>
            <a:off x="585946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3" name="Объект WordArt 62"/>
          <p:cNvSpPr>
            <a:spLocks noChangeArrowheads="1" noChangeShapeType="1" noTextEdit="1"/>
          </p:cNvSpPr>
          <p:nvPr/>
        </p:nvSpPr>
        <p:spPr bwMode="auto">
          <a:xfrm>
            <a:off x="1884363" y="5675313"/>
            <a:ext cx="71120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PAUL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204" name="Объект WordArt 64"/>
          <p:cNvSpPr>
            <a:spLocks noChangeArrowheads="1" noChangeShapeType="1" noTextEdit="1"/>
          </p:cNvSpPr>
          <p:nvPr/>
        </p:nvSpPr>
        <p:spPr bwMode="auto">
          <a:xfrm>
            <a:off x="2968625" y="5675313"/>
            <a:ext cx="9477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KATRIN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205" name="Объект WordArt 69"/>
          <p:cNvSpPr>
            <a:spLocks noChangeArrowheads="1" noChangeShapeType="1" noTextEdit="1"/>
          </p:cNvSpPr>
          <p:nvPr/>
        </p:nvSpPr>
        <p:spPr bwMode="auto">
          <a:xfrm>
            <a:off x="6172200" y="3373438"/>
            <a:ext cx="776288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JAAN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206" name="Объект WordArt 70"/>
          <p:cNvSpPr>
            <a:spLocks noChangeArrowheads="1" noChangeShapeType="1" noTextEdit="1"/>
          </p:cNvSpPr>
          <p:nvPr/>
        </p:nvSpPr>
        <p:spPr bwMode="auto">
          <a:xfrm>
            <a:off x="2339975" y="3373438"/>
            <a:ext cx="931863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KARINA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207" name="Объект WordArt 82"/>
          <p:cNvSpPr>
            <a:spLocks noChangeArrowheads="1" noChangeShapeType="1" noTextEdit="1"/>
          </p:cNvSpPr>
          <p:nvPr/>
        </p:nvSpPr>
        <p:spPr bwMode="auto">
          <a:xfrm>
            <a:off x="2339975" y="2312988"/>
            <a:ext cx="960438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ANNA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208" name="Объект WordArt 83"/>
          <p:cNvSpPr>
            <a:spLocks noChangeArrowheads="1" noChangeShapeType="1" noTextEdit="1"/>
          </p:cNvSpPr>
          <p:nvPr/>
        </p:nvSpPr>
        <p:spPr bwMode="auto">
          <a:xfrm>
            <a:off x="6013450" y="2414588"/>
            <a:ext cx="863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MIKK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209" name="Автофигура 89"/>
          <p:cNvSpPr>
            <a:spLocks noChangeArrowheads="1"/>
          </p:cNvSpPr>
          <p:nvPr/>
        </p:nvSpPr>
        <p:spPr bwMode="auto">
          <a:xfrm>
            <a:off x="6516688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0" name="Автофигура 90"/>
          <p:cNvSpPr>
            <a:spLocks noChangeArrowheads="1"/>
          </p:cNvSpPr>
          <p:nvPr/>
        </p:nvSpPr>
        <p:spPr bwMode="auto">
          <a:xfrm>
            <a:off x="1476375" y="1125538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1" name="Автофигура 91"/>
          <p:cNvSpPr>
            <a:spLocks noChangeArrowheads="1"/>
          </p:cNvSpPr>
          <p:nvPr/>
        </p:nvSpPr>
        <p:spPr bwMode="auto">
          <a:xfrm>
            <a:off x="6372225" y="1268413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2" name="Автофигура 92"/>
          <p:cNvSpPr>
            <a:spLocks noChangeArrowheads="1"/>
          </p:cNvSpPr>
          <p:nvPr/>
        </p:nvSpPr>
        <p:spPr bwMode="auto">
          <a:xfrm>
            <a:off x="7308850" y="206057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3" name="Автофигура 93"/>
          <p:cNvSpPr>
            <a:spLocks noChangeArrowheads="1"/>
          </p:cNvSpPr>
          <p:nvPr/>
        </p:nvSpPr>
        <p:spPr bwMode="auto">
          <a:xfrm>
            <a:off x="395288" y="19161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4" name="Автофигура 94"/>
          <p:cNvSpPr>
            <a:spLocks noChangeArrowheads="1"/>
          </p:cNvSpPr>
          <p:nvPr/>
        </p:nvSpPr>
        <p:spPr bwMode="auto">
          <a:xfrm>
            <a:off x="2916238" y="4048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5" name="Автофигура 95"/>
          <p:cNvSpPr>
            <a:spLocks noChangeArrowheads="1"/>
          </p:cNvSpPr>
          <p:nvPr/>
        </p:nvSpPr>
        <p:spPr bwMode="auto">
          <a:xfrm>
            <a:off x="4716463" y="4048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6" name="Автофигура 96"/>
          <p:cNvSpPr>
            <a:spLocks noChangeArrowheads="1"/>
          </p:cNvSpPr>
          <p:nvPr/>
        </p:nvSpPr>
        <p:spPr bwMode="auto">
          <a:xfrm>
            <a:off x="323850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7" name="Автофигура 98"/>
          <p:cNvSpPr>
            <a:spLocks noChangeArrowheads="1"/>
          </p:cNvSpPr>
          <p:nvPr/>
        </p:nvSpPr>
        <p:spPr bwMode="auto">
          <a:xfrm>
            <a:off x="971550" y="6021388"/>
            <a:ext cx="727233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5" name="Объект WordArt 99"/>
          <p:cNvSpPr>
            <a:spLocks noChangeArrowheads="1" noChangeShapeType="1" noTextEdit="1"/>
          </p:cNvSpPr>
          <p:nvPr/>
        </p:nvSpPr>
        <p:spPr bwMode="auto">
          <a:xfrm>
            <a:off x="1692275" y="1125538"/>
            <a:ext cx="11223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6" name="Объект WordArt 100"/>
          <p:cNvSpPr>
            <a:spLocks noChangeArrowheads="1" noChangeShapeType="1" noTextEdit="1"/>
          </p:cNvSpPr>
          <p:nvPr/>
        </p:nvSpPr>
        <p:spPr bwMode="auto">
          <a:xfrm>
            <a:off x="7524750" y="2060575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7" name="Объект WordArt 101"/>
          <p:cNvSpPr>
            <a:spLocks noChangeArrowheads="1" noChangeShapeType="1" noTextEdit="1"/>
          </p:cNvSpPr>
          <p:nvPr/>
        </p:nvSpPr>
        <p:spPr bwMode="auto">
          <a:xfrm>
            <a:off x="6588125" y="1268413"/>
            <a:ext cx="11445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8" name="Объект WordArt 102"/>
          <p:cNvSpPr>
            <a:spLocks noChangeArrowheads="1" noChangeShapeType="1" noTextEdit="1"/>
          </p:cNvSpPr>
          <p:nvPr/>
        </p:nvSpPr>
        <p:spPr bwMode="auto">
          <a:xfrm>
            <a:off x="3132138" y="404813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9" name="Объект WordArt 103"/>
          <p:cNvSpPr>
            <a:spLocks noChangeArrowheads="1" noChangeShapeType="1" noTextEdit="1"/>
          </p:cNvSpPr>
          <p:nvPr/>
        </p:nvSpPr>
        <p:spPr bwMode="auto">
          <a:xfrm>
            <a:off x="4932363" y="404813"/>
            <a:ext cx="11430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0" name="Объект WordArt 104"/>
          <p:cNvSpPr>
            <a:spLocks noChangeArrowheads="1" noChangeShapeType="1" noTextEdit="1"/>
          </p:cNvSpPr>
          <p:nvPr/>
        </p:nvSpPr>
        <p:spPr bwMode="auto">
          <a:xfrm>
            <a:off x="611188" y="1916113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5" name="Объект WordArt 109"/>
          <p:cNvSpPr>
            <a:spLocks noChangeArrowheads="1" noChangeShapeType="1" noTextEdit="1"/>
          </p:cNvSpPr>
          <p:nvPr/>
        </p:nvSpPr>
        <p:spPr bwMode="auto">
          <a:xfrm>
            <a:off x="665956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6" name="Объект WordArt 11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7226" name="Объект WordArt 111"/>
          <p:cNvSpPr>
            <a:spLocks noChangeArrowheads="1" noChangeShapeType="1" noTextEdit="1"/>
          </p:cNvSpPr>
          <p:nvPr/>
        </p:nvSpPr>
        <p:spPr bwMode="auto">
          <a:xfrm>
            <a:off x="1692275" y="6092825"/>
            <a:ext cx="2592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JAAN ON 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9" name="Объект WordArt 113"/>
          <p:cNvSpPr>
            <a:spLocks noChangeArrowheads="1" noChangeShapeType="1" noTextEdit="1"/>
          </p:cNvSpPr>
          <p:nvPr/>
        </p:nvSpPr>
        <p:spPr bwMode="auto">
          <a:xfrm rot="-1354140">
            <a:off x="250825" y="3933825"/>
            <a:ext cx="16208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TUBLI!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10" name="Автофигура 1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32713" y="5949950"/>
            <a:ext cx="944562" cy="576263"/>
          </a:xfrm>
          <a:prstGeom prst="rightArrow">
            <a:avLst>
              <a:gd name="adj1" fmla="val 50000"/>
              <a:gd name="adj2" fmla="val 34368"/>
            </a:avLst>
          </a:prstGeom>
          <a:solidFill>
            <a:srgbClr val="99CC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EDASI</a:t>
            </a:r>
            <a:endParaRPr lang="pt-PT"/>
          </a:p>
        </p:txBody>
      </p:sp>
      <p:sp>
        <p:nvSpPr>
          <p:cNvPr id="7229" name="Автофигура 60"/>
          <p:cNvSpPr>
            <a:spLocks noChangeArrowheads="1"/>
          </p:cNvSpPr>
          <p:nvPr/>
        </p:nvSpPr>
        <p:spPr bwMode="auto">
          <a:xfrm>
            <a:off x="3946525" y="41370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30" name="Автофигура 60"/>
          <p:cNvSpPr>
            <a:spLocks noChangeArrowheads="1"/>
          </p:cNvSpPr>
          <p:nvPr/>
        </p:nvSpPr>
        <p:spPr bwMode="auto">
          <a:xfrm>
            <a:off x="5233988" y="41529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231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7238"/>
            <a:ext cx="15716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2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4341813"/>
            <a:ext cx="1862137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33" name="Объект WordArt 65"/>
          <p:cNvSpPr>
            <a:spLocks noChangeArrowheads="1" noChangeShapeType="1" noTextEdit="1"/>
          </p:cNvSpPr>
          <p:nvPr/>
        </p:nvSpPr>
        <p:spPr bwMode="auto">
          <a:xfrm>
            <a:off x="4283075" y="5675313"/>
            <a:ext cx="8969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BAKS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234" name="Объект WordArt 66"/>
          <p:cNvSpPr>
            <a:spLocks noChangeArrowheads="1" noChangeShapeType="1" noTextEdit="1"/>
          </p:cNvSpPr>
          <p:nvPr/>
        </p:nvSpPr>
        <p:spPr bwMode="auto">
          <a:xfrm>
            <a:off x="5700713" y="5675313"/>
            <a:ext cx="815975" cy="27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08" name="Объект WordArt 112"/>
          <p:cNvSpPr>
            <a:spLocks noChangeArrowheads="1" noChangeShapeType="1" noTextEdit="1"/>
          </p:cNvSpPr>
          <p:nvPr/>
        </p:nvSpPr>
        <p:spPr bwMode="auto">
          <a:xfrm>
            <a:off x="4500563" y="609282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decel="100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</p:childTnLst>
        </p:cTn>
      </p:par>
    </p:tnLst>
    <p:bldLst>
      <p:bldP spid="4195" grpId="0" animBg="1"/>
      <p:bldP spid="4195" grpId="1" animBg="1"/>
      <p:bldP spid="4196" grpId="0" animBg="1"/>
      <p:bldP spid="4196" grpId="1" animBg="1"/>
      <p:bldP spid="4197" grpId="0" animBg="1"/>
      <p:bldP spid="4197" grpId="1" animBg="1"/>
      <p:bldP spid="4199" grpId="0" animBg="1"/>
      <p:bldP spid="4199" grpId="1" animBg="1"/>
      <p:bldP spid="4200" grpId="0" animBg="1"/>
      <p:bldP spid="4200" grpId="1" animBg="1"/>
      <p:bldP spid="4205" grpId="0" animBg="1"/>
      <p:bldP spid="4205" grpId="1" animBg="1"/>
      <p:bldP spid="4206" grpId="0" animBg="1"/>
      <p:bldP spid="4206" grpId="1" animBg="1"/>
      <p:bldP spid="4209" grpId="0" animBg="1"/>
      <p:bldP spid="4210" grpId="0" animBg="1"/>
      <p:bldP spid="42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. 9" descr="Grelha pequena"/>
          <p:cNvSpPr>
            <a:spLocks noChangeArrowheads="1"/>
          </p:cNvSpPr>
          <p:nvPr/>
        </p:nvSpPr>
        <p:spPr bwMode="auto">
          <a:xfrm>
            <a:off x="0" y="-266700"/>
            <a:ext cx="9144000" cy="6858000"/>
          </a:xfrm>
          <a:prstGeom prst="rect">
            <a:avLst/>
          </a:prstGeom>
          <a:pattFill prst="sm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Автофигура 13"/>
          <p:cNvSpPr>
            <a:spLocks noChangeArrowheads="1"/>
          </p:cNvSpPr>
          <p:nvPr/>
        </p:nvSpPr>
        <p:spPr bwMode="auto">
          <a:xfrm>
            <a:off x="3335338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Автофигура 19"/>
          <p:cNvSpPr>
            <a:spLocks noChangeArrowheads="1"/>
          </p:cNvSpPr>
          <p:nvPr/>
        </p:nvSpPr>
        <p:spPr bwMode="auto">
          <a:xfrm>
            <a:off x="5427663" y="458946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Автофигура 20"/>
          <p:cNvSpPr>
            <a:spLocks noChangeArrowheads="1"/>
          </p:cNvSpPr>
          <p:nvPr/>
        </p:nvSpPr>
        <p:spPr bwMode="auto">
          <a:xfrm>
            <a:off x="5534025" y="4689475"/>
            <a:ext cx="1049338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Автофигура 23"/>
          <p:cNvSpPr>
            <a:spLocks noChangeArrowheads="1"/>
          </p:cNvSpPr>
          <p:nvPr/>
        </p:nvSpPr>
        <p:spPr bwMode="auto">
          <a:xfrm>
            <a:off x="4475163" y="1849438"/>
            <a:ext cx="325437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Автофигура 24"/>
          <p:cNvSpPr>
            <a:spLocks noChangeArrowheads="1"/>
          </p:cNvSpPr>
          <p:nvPr/>
        </p:nvSpPr>
        <p:spPr bwMode="auto">
          <a:xfrm>
            <a:off x="3443288" y="1439863"/>
            <a:ext cx="1046162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00" name="Рисунок 2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528763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Автофигура 26"/>
          <p:cNvSpPr>
            <a:spLocks noChangeArrowheads="1"/>
          </p:cNvSpPr>
          <p:nvPr/>
        </p:nvSpPr>
        <p:spPr bwMode="auto">
          <a:xfrm>
            <a:off x="4800600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Автофигура 27"/>
          <p:cNvSpPr>
            <a:spLocks noChangeArrowheads="1"/>
          </p:cNvSpPr>
          <p:nvPr/>
        </p:nvSpPr>
        <p:spPr bwMode="auto">
          <a:xfrm>
            <a:off x="4906963" y="1439863"/>
            <a:ext cx="1049337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03" name="Рисунок 2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1554163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Автофигура 29"/>
          <p:cNvSpPr>
            <a:spLocks noChangeArrowheads="1"/>
          </p:cNvSpPr>
          <p:nvPr/>
        </p:nvSpPr>
        <p:spPr bwMode="auto">
          <a:xfrm>
            <a:off x="4605338" y="1935163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Автофигура 30"/>
          <p:cNvSpPr>
            <a:spLocks noChangeArrowheads="1"/>
          </p:cNvSpPr>
          <p:nvPr/>
        </p:nvSpPr>
        <p:spPr bwMode="auto">
          <a:xfrm>
            <a:off x="3770313" y="2690813"/>
            <a:ext cx="1763712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Автофигура 31"/>
          <p:cNvSpPr>
            <a:spLocks noChangeArrowheads="1"/>
          </p:cNvSpPr>
          <p:nvPr/>
        </p:nvSpPr>
        <p:spPr bwMode="auto">
          <a:xfrm>
            <a:off x="3770313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Автофигура 32"/>
          <p:cNvSpPr>
            <a:spLocks noChangeArrowheads="1"/>
          </p:cNvSpPr>
          <p:nvPr/>
        </p:nvSpPr>
        <p:spPr bwMode="auto">
          <a:xfrm>
            <a:off x="5448300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8" name="Автофигура 35"/>
          <p:cNvSpPr>
            <a:spLocks noChangeArrowheads="1"/>
          </p:cNvSpPr>
          <p:nvPr/>
        </p:nvSpPr>
        <p:spPr bwMode="auto">
          <a:xfrm>
            <a:off x="2071688" y="4324350"/>
            <a:ext cx="3819525" cy="1428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Автофигура 36"/>
          <p:cNvSpPr>
            <a:spLocks noChangeArrowheads="1"/>
          </p:cNvSpPr>
          <p:nvPr/>
        </p:nvSpPr>
        <p:spPr bwMode="auto">
          <a:xfrm>
            <a:off x="3321050" y="293052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Автофигура 37"/>
          <p:cNvSpPr>
            <a:spLocks noChangeArrowheads="1"/>
          </p:cNvSpPr>
          <p:nvPr/>
        </p:nvSpPr>
        <p:spPr bwMode="auto">
          <a:xfrm>
            <a:off x="3429000" y="3028950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11" name="Рисунок 3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138488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2" name="Автофигура 39"/>
          <p:cNvSpPr>
            <a:spLocks noChangeArrowheads="1"/>
          </p:cNvSpPr>
          <p:nvPr/>
        </p:nvSpPr>
        <p:spPr bwMode="auto">
          <a:xfrm>
            <a:off x="2092325" y="43529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3" name="Автофигура 40"/>
          <p:cNvSpPr>
            <a:spLocks noChangeArrowheads="1"/>
          </p:cNvSpPr>
          <p:nvPr/>
        </p:nvSpPr>
        <p:spPr bwMode="auto">
          <a:xfrm>
            <a:off x="1547813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4" name="Автофигура 41"/>
          <p:cNvSpPr>
            <a:spLocks noChangeArrowheads="1"/>
          </p:cNvSpPr>
          <p:nvPr/>
        </p:nvSpPr>
        <p:spPr bwMode="auto">
          <a:xfrm>
            <a:off x="1655763" y="4668838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15" name="Рисунок 4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62500"/>
            <a:ext cx="7985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6" name="Автофигура 43"/>
          <p:cNvSpPr>
            <a:spLocks noChangeArrowheads="1"/>
          </p:cNvSpPr>
          <p:nvPr/>
        </p:nvSpPr>
        <p:spPr bwMode="auto">
          <a:xfrm>
            <a:off x="3259138" y="4341813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Автофигура 44"/>
          <p:cNvSpPr>
            <a:spLocks noChangeArrowheads="1"/>
          </p:cNvSpPr>
          <p:nvPr/>
        </p:nvSpPr>
        <p:spPr bwMode="auto">
          <a:xfrm>
            <a:off x="2814638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8" name="Автофигура 45"/>
          <p:cNvSpPr>
            <a:spLocks noChangeArrowheads="1"/>
          </p:cNvSpPr>
          <p:nvPr/>
        </p:nvSpPr>
        <p:spPr bwMode="auto">
          <a:xfrm>
            <a:off x="2922588" y="4668838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19" name="Рисунок 4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4765675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0" name="Автофигура 47"/>
          <p:cNvSpPr>
            <a:spLocks noChangeArrowheads="1"/>
          </p:cNvSpPr>
          <p:nvPr/>
        </p:nvSpPr>
        <p:spPr bwMode="auto">
          <a:xfrm>
            <a:off x="458311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Автофигура 48"/>
          <p:cNvSpPr>
            <a:spLocks noChangeArrowheads="1"/>
          </p:cNvSpPr>
          <p:nvPr/>
        </p:nvSpPr>
        <p:spPr bwMode="auto">
          <a:xfrm>
            <a:off x="4079875" y="4570413"/>
            <a:ext cx="1046163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2" name="Автофигура 49"/>
          <p:cNvSpPr>
            <a:spLocks noChangeArrowheads="1"/>
          </p:cNvSpPr>
          <p:nvPr/>
        </p:nvSpPr>
        <p:spPr bwMode="auto">
          <a:xfrm>
            <a:off x="4187825" y="4668838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Автофигура 54"/>
          <p:cNvSpPr>
            <a:spLocks noChangeArrowheads="1"/>
          </p:cNvSpPr>
          <p:nvPr/>
        </p:nvSpPr>
        <p:spPr bwMode="auto">
          <a:xfrm>
            <a:off x="4967288" y="2967038"/>
            <a:ext cx="1046162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4" name="Автофигура 55"/>
          <p:cNvSpPr>
            <a:spLocks noChangeArrowheads="1"/>
          </p:cNvSpPr>
          <p:nvPr/>
        </p:nvSpPr>
        <p:spPr bwMode="auto">
          <a:xfrm>
            <a:off x="5073650" y="3067050"/>
            <a:ext cx="1046163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25" name="Рисунок 5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162300"/>
            <a:ext cx="852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6" name="Автофигура 61"/>
          <p:cNvSpPr>
            <a:spLocks noChangeArrowheads="1"/>
          </p:cNvSpPr>
          <p:nvPr/>
        </p:nvSpPr>
        <p:spPr bwMode="auto">
          <a:xfrm>
            <a:off x="585946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Объект WordArt 62"/>
          <p:cNvSpPr>
            <a:spLocks noChangeArrowheads="1" noChangeShapeType="1" noTextEdit="1"/>
          </p:cNvSpPr>
          <p:nvPr/>
        </p:nvSpPr>
        <p:spPr bwMode="auto">
          <a:xfrm>
            <a:off x="1884363" y="5675313"/>
            <a:ext cx="71120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PAUL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228" name="Объект WordArt 64"/>
          <p:cNvSpPr>
            <a:spLocks noChangeArrowheads="1" noChangeShapeType="1" noTextEdit="1"/>
          </p:cNvSpPr>
          <p:nvPr/>
        </p:nvSpPr>
        <p:spPr bwMode="auto">
          <a:xfrm>
            <a:off x="2968625" y="5675313"/>
            <a:ext cx="9477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KATRIN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229" name="Объект WordArt 69"/>
          <p:cNvSpPr>
            <a:spLocks noChangeArrowheads="1" noChangeShapeType="1" noTextEdit="1"/>
          </p:cNvSpPr>
          <p:nvPr/>
        </p:nvSpPr>
        <p:spPr bwMode="auto">
          <a:xfrm>
            <a:off x="6172200" y="3373438"/>
            <a:ext cx="776288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JAAN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230" name="Объект WordArt 70"/>
          <p:cNvSpPr>
            <a:spLocks noChangeArrowheads="1" noChangeShapeType="1" noTextEdit="1"/>
          </p:cNvSpPr>
          <p:nvPr/>
        </p:nvSpPr>
        <p:spPr bwMode="auto">
          <a:xfrm>
            <a:off x="2339975" y="3373438"/>
            <a:ext cx="931863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KARINA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231" name="Объект WordArt 82"/>
          <p:cNvSpPr>
            <a:spLocks noChangeArrowheads="1" noChangeShapeType="1" noTextEdit="1"/>
          </p:cNvSpPr>
          <p:nvPr/>
        </p:nvSpPr>
        <p:spPr bwMode="auto">
          <a:xfrm>
            <a:off x="2339975" y="2312988"/>
            <a:ext cx="960438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ANNA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232" name="Объект WordArt 83"/>
          <p:cNvSpPr>
            <a:spLocks noChangeArrowheads="1" noChangeShapeType="1" noTextEdit="1"/>
          </p:cNvSpPr>
          <p:nvPr/>
        </p:nvSpPr>
        <p:spPr bwMode="auto">
          <a:xfrm>
            <a:off x="6013450" y="2414588"/>
            <a:ext cx="863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MIKK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233" name="Автофигура 89"/>
          <p:cNvSpPr>
            <a:spLocks noChangeArrowheads="1"/>
          </p:cNvSpPr>
          <p:nvPr/>
        </p:nvSpPr>
        <p:spPr bwMode="auto">
          <a:xfrm>
            <a:off x="6516688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Автофигура 90"/>
          <p:cNvSpPr>
            <a:spLocks noChangeArrowheads="1"/>
          </p:cNvSpPr>
          <p:nvPr/>
        </p:nvSpPr>
        <p:spPr bwMode="auto">
          <a:xfrm>
            <a:off x="1476375" y="1125538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5" name="Автофигура 91"/>
          <p:cNvSpPr>
            <a:spLocks noChangeArrowheads="1"/>
          </p:cNvSpPr>
          <p:nvPr/>
        </p:nvSpPr>
        <p:spPr bwMode="auto">
          <a:xfrm>
            <a:off x="6372225" y="1268413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6" name="Автофигура 92"/>
          <p:cNvSpPr>
            <a:spLocks noChangeArrowheads="1"/>
          </p:cNvSpPr>
          <p:nvPr/>
        </p:nvSpPr>
        <p:spPr bwMode="auto">
          <a:xfrm>
            <a:off x="7308850" y="206057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7" name="Автофигура 93"/>
          <p:cNvSpPr>
            <a:spLocks noChangeArrowheads="1"/>
          </p:cNvSpPr>
          <p:nvPr/>
        </p:nvSpPr>
        <p:spPr bwMode="auto">
          <a:xfrm>
            <a:off x="2889250" y="40322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8" name="Автофигура 94"/>
          <p:cNvSpPr>
            <a:spLocks noChangeArrowheads="1"/>
          </p:cNvSpPr>
          <p:nvPr/>
        </p:nvSpPr>
        <p:spPr bwMode="auto">
          <a:xfrm>
            <a:off x="341313" y="1935163"/>
            <a:ext cx="157797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239" name="Автофигура 95"/>
          <p:cNvSpPr>
            <a:spLocks noChangeArrowheads="1"/>
          </p:cNvSpPr>
          <p:nvPr/>
        </p:nvSpPr>
        <p:spPr bwMode="auto">
          <a:xfrm>
            <a:off x="4716463" y="4048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240" name="Автофигура 96"/>
          <p:cNvSpPr>
            <a:spLocks noChangeArrowheads="1"/>
          </p:cNvSpPr>
          <p:nvPr/>
        </p:nvSpPr>
        <p:spPr bwMode="auto">
          <a:xfrm>
            <a:off x="323850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241" name="Автофигура 98"/>
          <p:cNvSpPr>
            <a:spLocks noChangeArrowheads="1"/>
          </p:cNvSpPr>
          <p:nvPr/>
        </p:nvSpPr>
        <p:spPr bwMode="auto">
          <a:xfrm>
            <a:off x="971550" y="6021388"/>
            <a:ext cx="727233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5" name="Объект WordArt 99"/>
          <p:cNvSpPr>
            <a:spLocks noChangeArrowheads="1" noChangeShapeType="1" noTextEdit="1"/>
          </p:cNvSpPr>
          <p:nvPr/>
        </p:nvSpPr>
        <p:spPr bwMode="auto">
          <a:xfrm>
            <a:off x="1692275" y="1125538"/>
            <a:ext cx="11223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6" name="Объект WordArt 100"/>
          <p:cNvSpPr>
            <a:spLocks noChangeArrowheads="1" noChangeShapeType="1" noTextEdit="1"/>
          </p:cNvSpPr>
          <p:nvPr/>
        </p:nvSpPr>
        <p:spPr bwMode="auto">
          <a:xfrm>
            <a:off x="7524750" y="2060575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7" name="Объект WordArt 101"/>
          <p:cNvSpPr>
            <a:spLocks noChangeArrowheads="1" noChangeShapeType="1" noTextEdit="1"/>
          </p:cNvSpPr>
          <p:nvPr/>
        </p:nvSpPr>
        <p:spPr bwMode="auto">
          <a:xfrm>
            <a:off x="6588125" y="1268413"/>
            <a:ext cx="11445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8" name="Объект WordArt 102"/>
          <p:cNvSpPr>
            <a:spLocks noChangeArrowheads="1" noChangeShapeType="1" noTextEdit="1"/>
          </p:cNvSpPr>
          <p:nvPr/>
        </p:nvSpPr>
        <p:spPr bwMode="auto">
          <a:xfrm>
            <a:off x="468313" y="1927225"/>
            <a:ext cx="1301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9" name="Объект WordArt 103"/>
          <p:cNvSpPr>
            <a:spLocks noChangeArrowheads="1" noChangeShapeType="1" noTextEdit="1"/>
          </p:cNvSpPr>
          <p:nvPr/>
        </p:nvSpPr>
        <p:spPr bwMode="auto">
          <a:xfrm>
            <a:off x="4932363" y="404813"/>
            <a:ext cx="11430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0" name="Объект WordArt 104"/>
          <p:cNvSpPr>
            <a:spLocks noChangeArrowheads="1" noChangeShapeType="1" noTextEdit="1"/>
          </p:cNvSpPr>
          <p:nvPr/>
        </p:nvSpPr>
        <p:spPr bwMode="auto">
          <a:xfrm>
            <a:off x="3108325" y="414338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5" name="Объект WordArt 109"/>
          <p:cNvSpPr>
            <a:spLocks noChangeArrowheads="1" noChangeShapeType="1" noTextEdit="1"/>
          </p:cNvSpPr>
          <p:nvPr/>
        </p:nvSpPr>
        <p:spPr bwMode="auto">
          <a:xfrm>
            <a:off x="665956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6" name="Объект WordArt 11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8250" name="Объект WordArt 111"/>
          <p:cNvSpPr>
            <a:spLocks noChangeArrowheads="1" noChangeShapeType="1" noTextEdit="1"/>
          </p:cNvSpPr>
          <p:nvPr/>
        </p:nvSpPr>
        <p:spPr bwMode="auto">
          <a:xfrm>
            <a:off x="1692275" y="6092825"/>
            <a:ext cx="2592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MAKS ON 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9" name="Объект WordArt 113"/>
          <p:cNvSpPr>
            <a:spLocks noChangeArrowheads="1" noChangeShapeType="1" noTextEdit="1"/>
          </p:cNvSpPr>
          <p:nvPr/>
        </p:nvSpPr>
        <p:spPr bwMode="auto">
          <a:xfrm rot="-1354140">
            <a:off x="250825" y="3933825"/>
            <a:ext cx="16208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TUBLI!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10" name="Автофигура 1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32713" y="5949950"/>
            <a:ext cx="944562" cy="576263"/>
          </a:xfrm>
          <a:prstGeom prst="rightArrow">
            <a:avLst>
              <a:gd name="adj1" fmla="val 50000"/>
              <a:gd name="adj2" fmla="val 34368"/>
            </a:avLst>
          </a:prstGeom>
          <a:solidFill>
            <a:srgbClr val="99CC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EDASI</a:t>
            </a:r>
            <a:endParaRPr lang="pt-PT"/>
          </a:p>
        </p:txBody>
      </p:sp>
      <p:sp>
        <p:nvSpPr>
          <p:cNvPr id="8253" name="Автофигура 60"/>
          <p:cNvSpPr>
            <a:spLocks noChangeArrowheads="1"/>
          </p:cNvSpPr>
          <p:nvPr/>
        </p:nvSpPr>
        <p:spPr bwMode="auto">
          <a:xfrm>
            <a:off x="3946525" y="41370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4" name="Автофигура 60"/>
          <p:cNvSpPr>
            <a:spLocks noChangeArrowheads="1"/>
          </p:cNvSpPr>
          <p:nvPr/>
        </p:nvSpPr>
        <p:spPr bwMode="auto">
          <a:xfrm>
            <a:off x="5233988" y="41529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55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7238"/>
            <a:ext cx="15716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6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4341813"/>
            <a:ext cx="1862137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57" name="Объект WordArt 65"/>
          <p:cNvSpPr>
            <a:spLocks noChangeArrowheads="1" noChangeShapeType="1" noTextEdit="1"/>
          </p:cNvSpPr>
          <p:nvPr/>
        </p:nvSpPr>
        <p:spPr bwMode="auto">
          <a:xfrm>
            <a:off x="4283075" y="5675313"/>
            <a:ext cx="8969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BAKS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8258" name="Объект WordArt 66"/>
          <p:cNvSpPr>
            <a:spLocks noChangeArrowheads="1" noChangeShapeType="1" noTextEdit="1"/>
          </p:cNvSpPr>
          <p:nvPr/>
        </p:nvSpPr>
        <p:spPr bwMode="auto">
          <a:xfrm>
            <a:off x="5700713" y="5675313"/>
            <a:ext cx="815975" cy="27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08" name="Объект WordArt 112"/>
          <p:cNvSpPr>
            <a:spLocks noChangeArrowheads="1" noChangeShapeType="1" noTextEdit="1"/>
          </p:cNvSpPr>
          <p:nvPr/>
        </p:nvSpPr>
        <p:spPr bwMode="auto">
          <a:xfrm>
            <a:off x="4500563" y="6092825"/>
            <a:ext cx="134778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decel="100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</p:childTnLst>
        </p:cTn>
      </p:par>
    </p:tnLst>
    <p:bldLst>
      <p:bldP spid="4195" grpId="0" animBg="1"/>
      <p:bldP spid="4195" grpId="1" animBg="1"/>
      <p:bldP spid="4196" grpId="0" animBg="1"/>
      <p:bldP spid="4196" grpId="1" animBg="1"/>
      <p:bldP spid="4197" grpId="0" animBg="1"/>
      <p:bldP spid="4197" grpId="1" animBg="1"/>
      <p:bldP spid="4199" grpId="0" animBg="1"/>
      <p:bldP spid="4199" grpId="1" animBg="1"/>
      <p:bldP spid="4200" grpId="0" animBg="1"/>
      <p:bldP spid="4200" grpId="1" animBg="1"/>
      <p:bldP spid="4205" grpId="0" animBg="1"/>
      <p:bldP spid="4205" grpId="1" animBg="1"/>
      <p:bldP spid="4206" grpId="0" animBg="1"/>
      <p:bldP spid="4206" grpId="1" animBg="1"/>
      <p:bldP spid="4209" grpId="0" animBg="1"/>
      <p:bldP spid="4210" grpId="0" animBg="1"/>
      <p:bldP spid="42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. 9" descr="Grelha pequena"/>
          <p:cNvSpPr>
            <a:spLocks noChangeArrowheads="1"/>
          </p:cNvSpPr>
          <p:nvPr/>
        </p:nvSpPr>
        <p:spPr bwMode="auto">
          <a:xfrm>
            <a:off x="0" y="-266700"/>
            <a:ext cx="9144000" cy="6858000"/>
          </a:xfrm>
          <a:prstGeom prst="rect">
            <a:avLst/>
          </a:prstGeom>
          <a:pattFill prst="sm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Автофигура 13"/>
          <p:cNvSpPr>
            <a:spLocks noChangeArrowheads="1"/>
          </p:cNvSpPr>
          <p:nvPr/>
        </p:nvSpPr>
        <p:spPr bwMode="auto">
          <a:xfrm>
            <a:off x="3335338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Автофигура 19"/>
          <p:cNvSpPr>
            <a:spLocks noChangeArrowheads="1"/>
          </p:cNvSpPr>
          <p:nvPr/>
        </p:nvSpPr>
        <p:spPr bwMode="auto">
          <a:xfrm>
            <a:off x="5427663" y="458946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Автофигура 20"/>
          <p:cNvSpPr>
            <a:spLocks noChangeArrowheads="1"/>
          </p:cNvSpPr>
          <p:nvPr/>
        </p:nvSpPr>
        <p:spPr bwMode="auto">
          <a:xfrm>
            <a:off x="5534025" y="4689475"/>
            <a:ext cx="1049338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Автофигура 23"/>
          <p:cNvSpPr>
            <a:spLocks noChangeArrowheads="1"/>
          </p:cNvSpPr>
          <p:nvPr/>
        </p:nvSpPr>
        <p:spPr bwMode="auto">
          <a:xfrm>
            <a:off x="4475163" y="1849438"/>
            <a:ext cx="325437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Автофигура 24"/>
          <p:cNvSpPr>
            <a:spLocks noChangeArrowheads="1"/>
          </p:cNvSpPr>
          <p:nvPr/>
        </p:nvSpPr>
        <p:spPr bwMode="auto">
          <a:xfrm>
            <a:off x="3443288" y="1439863"/>
            <a:ext cx="1046162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24" name="Рисунок 2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528763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Автофигура 26"/>
          <p:cNvSpPr>
            <a:spLocks noChangeArrowheads="1"/>
          </p:cNvSpPr>
          <p:nvPr/>
        </p:nvSpPr>
        <p:spPr bwMode="auto">
          <a:xfrm>
            <a:off x="4800600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Автофигура 27"/>
          <p:cNvSpPr>
            <a:spLocks noChangeArrowheads="1"/>
          </p:cNvSpPr>
          <p:nvPr/>
        </p:nvSpPr>
        <p:spPr bwMode="auto">
          <a:xfrm>
            <a:off x="4906963" y="1439863"/>
            <a:ext cx="1049337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27" name="Рисунок 2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1554163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Автофигура 29"/>
          <p:cNvSpPr>
            <a:spLocks noChangeArrowheads="1"/>
          </p:cNvSpPr>
          <p:nvPr/>
        </p:nvSpPr>
        <p:spPr bwMode="auto">
          <a:xfrm>
            <a:off x="4605338" y="1935163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Автофигура 30"/>
          <p:cNvSpPr>
            <a:spLocks noChangeArrowheads="1"/>
          </p:cNvSpPr>
          <p:nvPr/>
        </p:nvSpPr>
        <p:spPr bwMode="auto">
          <a:xfrm>
            <a:off x="3770313" y="2690813"/>
            <a:ext cx="1763712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Автофигура 31"/>
          <p:cNvSpPr>
            <a:spLocks noChangeArrowheads="1"/>
          </p:cNvSpPr>
          <p:nvPr/>
        </p:nvSpPr>
        <p:spPr bwMode="auto">
          <a:xfrm>
            <a:off x="3770313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Автофигура 32"/>
          <p:cNvSpPr>
            <a:spLocks noChangeArrowheads="1"/>
          </p:cNvSpPr>
          <p:nvPr/>
        </p:nvSpPr>
        <p:spPr bwMode="auto">
          <a:xfrm>
            <a:off x="5448300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2" name="Автофигура 35"/>
          <p:cNvSpPr>
            <a:spLocks noChangeArrowheads="1"/>
          </p:cNvSpPr>
          <p:nvPr/>
        </p:nvSpPr>
        <p:spPr bwMode="auto">
          <a:xfrm>
            <a:off x="2071688" y="4324350"/>
            <a:ext cx="3819525" cy="1428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Автофигура 36"/>
          <p:cNvSpPr>
            <a:spLocks noChangeArrowheads="1"/>
          </p:cNvSpPr>
          <p:nvPr/>
        </p:nvSpPr>
        <p:spPr bwMode="auto">
          <a:xfrm>
            <a:off x="3321050" y="293052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Автофигура 37"/>
          <p:cNvSpPr>
            <a:spLocks noChangeArrowheads="1"/>
          </p:cNvSpPr>
          <p:nvPr/>
        </p:nvSpPr>
        <p:spPr bwMode="auto">
          <a:xfrm>
            <a:off x="3429000" y="3028950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35" name="Рисунок 3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138488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6" name="Автофигура 39"/>
          <p:cNvSpPr>
            <a:spLocks noChangeArrowheads="1"/>
          </p:cNvSpPr>
          <p:nvPr/>
        </p:nvSpPr>
        <p:spPr bwMode="auto">
          <a:xfrm>
            <a:off x="2092325" y="43529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Автофигура 40"/>
          <p:cNvSpPr>
            <a:spLocks noChangeArrowheads="1"/>
          </p:cNvSpPr>
          <p:nvPr/>
        </p:nvSpPr>
        <p:spPr bwMode="auto">
          <a:xfrm>
            <a:off x="1547813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Автофигура 41"/>
          <p:cNvSpPr>
            <a:spLocks noChangeArrowheads="1"/>
          </p:cNvSpPr>
          <p:nvPr/>
        </p:nvSpPr>
        <p:spPr bwMode="auto">
          <a:xfrm>
            <a:off x="1655763" y="4668838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39" name="Рисунок 4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62500"/>
            <a:ext cx="7985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0" name="Автофигура 43"/>
          <p:cNvSpPr>
            <a:spLocks noChangeArrowheads="1"/>
          </p:cNvSpPr>
          <p:nvPr/>
        </p:nvSpPr>
        <p:spPr bwMode="auto">
          <a:xfrm>
            <a:off x="3259138" y="4341813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Автофигура 44"/>
          <p:cNvSpPr>
            <a:spLocks noChangeArrowheads="1"/>
          </p:cNvSpPr>
          <p:nvPr/>
        </p:nvSpPr>
        <p:spPr bwMode="auto">
          <a:xfrm>
            <a:off x="2814638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Автофигура 45"/>
          <p:cNvSpPr>
            <a:spLocks noChangeArrowheads="1"/>
          </p:cNvSpPr>
          <p:nvPr/>
        </p:nvSpPr>
        <p:spPr bwMode="auto">
          <a:xfrm>
            <a:off x="2922588" y="4668838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43" name="Рисунок 4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4765675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4" name="Автофигура 47"/>
          <p:cNvSpPr>
            <a:spLocks noChangeArrowheads="1"/>
          </p:cNvSpPr>
          <p:nvPr/>
        </p:nvSpPr>
        <p:spPr bwMode="auto">
          <a:xfrm>
            <a:off x="458311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5" name="Автофигура 48"/>
          <p:cNvSpPr>
            <a:spLocks noChangeArrowheads="1"/>
          </p:cNvSpPr>
          <p:nvPr/>
        </p:nvSpPr>
        <p:spPr bwMode="auto">
          <a:xfrm>
            <a:off x="4079875" y="4570413"/>
            <a:ext cx="1046163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6" name="Автофигура 49"/>
          <p:cNvSpPr>
            <a:spLocks noChangeArrowheads="1"/>
          </p:cNvSpPr>
          <p:nvPr/>
        </p:nvSpPr>
        <p:spPr bwMode="auto">
          <a:xfrm>
            <a:off x="4187825" y="4668838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7" name="Автофигура 54"/>
          <p:cNvSpPr>
            <a:spLocks noChangeArrowheads="1"/>
          </p:cNvSpPr>
          <p:nvPr/>
        </p:nvSpPr>
        <p:spPr bwMode="auto">
          <a:xfrm>
            <a:off x="4967288" y="2967038"/>
            <a:ext cx="1046162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8" name="Автофигура 55"/>
          <p:cNvSpPr>
            <a:spLocks noChangeArrowheads="1"/>
          </p:cNvSpPr>
          <p:nvPr/>
        </p:nvSpPr>
        <p:spPr bwMode="auto">
          <a:xfrm>
            <a:off x="5073650" y="3067050"/>
            <a:ext cx="1046163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49" name="Рисунок 5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162300"/>
            <a:ext cx="852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0" name="Автофигура 61"/>
          <p:cNvSpPr>
            <a:spLocks noChangeArrowheads="1"/>
          </p:cNvSpPr>
          <p:nvPr/>
        </p:nvSpPr>
        <p:spPr bwMode="auto">
          <a:xfrm>
            <a:off x="585946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1" name="Объект WordArt 62"/>
          <p:cNvSpPr>
            <a:spLocks noChangeArrowheads="1" noChangeShapeType="1" noTextEdit="1"/>
          </p:cNvSpPr>
          <p:nvPr/>
        </p:nvSpPr>
        <p:spPr bwMode="auto">
          <a:xfrm>
            <a:off x="1884363" y="5675313"/>
            <a:ext cx="71120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PAUL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252" name="Объект WordArt 64"/>
          <p:cNvSpPr>
            <a:spLocks noChangeArrowheads="1" noChangeShapeType="1" noTextEdit="1"/>
          </p:cNvSpPr>
          <p:nvPr/>
        </p:nvSpPr>
        <p:spPr bwMode="auto">
          <a:xfrm>
            <a:off x="2968625" y="5675313"/>
            <a:ext cx="9477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KATRIN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253" name="Объект WordArt 69"/>
          <p:cNvSpPr>
            <a:spLocks noChangeArrowheads="1" noChangeShapeType="1" noTextEdit="1"/>
          </p:cNvSpPr>
          <p:nvPr/>
        </p:nvSpPr>
        <p:spPr bwMode="auto">
          <a:xfrm>
            <a:off x="6172200" y="3373438"/>
            <a:ext cx="776288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JAAN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254" name="Объект WordArt 70"/>
          <p:cNvSpPr>
            <a:spLocks noChangeArrowheads="1" noChangeShapeType="1" noTextEdit="1"/>
          </p:cNvSpPr>
          <p:nvPr/>
        </p:nvSpPr>
        <p:spPr bwMode="auto">
          <a:xfrm>
            <a:off x="2339975" y="3373438"/>
            <a:ext cx="931863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KARINA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255" name="Объект WordArt 82"/>
          <p:cNvSpPr>
            <a:spLocks noChangeArrowheads="1" noChangeShapeType="1" noTextEdit="1"/>
          </p:cNvSpPr>
          <p:nvPr/>
        </p:nvSpPr>
        <p:spPr bwMode="auto">
          <a:xfrm>
            <a:off x="2339975" y="2312988"/>
            <a:ext cx="960438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ANNA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256" name="Объект WordArt 83"/>
          <p:cNvSpPr>
            <a:spLocks noChangeArrowheads="1" noChangeShapeType="1" noTextEdit="1"/>
          </p:cNvSpPr>
          <p:nvPr/>
        </p:nvSpPr>
        <p:spPr bwMode="auto">
          <a:xfrm>
            <a:off x="6013450" y="2414588"/>
            <a:ext cx="863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MIKK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257" name="Автофигура 89"/>
          <p:cNvSpPr>
            <a:spLocks noChangeArrowheads="1"/>
          </p:cNvSpPr>
          <p:nvPr/>
        </p:nvSpPr>
        <p:spPr bwMode="auto">
          <a:xfrm>
            <a:off x="6516688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8" name="Автофигура 90"/>
          <p:cNvSpPr>
            <a:spLocks noChangeArrowheads="1"/>
          </p:cNvSpPr>
          <p:nvPr/>
        </p:nvSpPr>
        <p:spPr bwMode="auto">
          <a:xfrm>
            <a:off x="479425" y="2459038"/>
            <a:ext cx="161290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59" name="Автофигура 91"/>
          <p:cNvSpPr>
            <a:spLocks noChangeArrowheads="1"/>
          </p:cNvSpPr>
          <p:nvPr/>
        </p:nvSpPr>
        <p:spPr bwMode="auto">
          <a:xfrm>
            <a:off x="6372225" y="1268413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0" name="Автофигура 92"/>
          <p:cNvSpPr>
            <a:spLocks noChangeArrowheads="1"/>
          </p:cNvSpPr>
          <p:nvPr/>
        </p:nvSpPr>
        <p:spPr bwMode="auto">
          <a:xfrm>
            <a:off x="7308850" y="206057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1" name="Автофигура 93"/>
          <p:cNvSpPr>
            <a:spLocks noChangeArrowheads="1"/>
          </p:cNvSpPr>
          <p:nvPr/>
        </p:nvSpPr>
        <p:spPr bwMode="auto">
          <a:xfrm>
            <a:off x="2889250" y="40322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2" name="Автофигура 94"/>
          <p:cNvSpPr>
            <a:spLocks noChangeArrowheads="1"/>
          </p:cNvSpPr>
          <p:nvPr/>
        </p:nvSpPr>
        <p:spPr bwMode="auto">
          <a:xfrm>
            <a:off x="1017588" y="1439863"/>
            <a:ext cx="157797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3" name="Автофигура 95"/>
          <p:cNvSpPr>
            <a:spLocks noChangeArrowheads="1"/>
          </p:cNvSpPr>
          <p:nvPr/>
        </p:nvSpPr>
        <p:spPr bwMode="auto">
          <a:xfrm>
            <a:off x="4716463" y="404813"/>
            <a:ext cx="143986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4" name="Автофигура 96"/>
          <p:cNvSpPr>
            <a:spLocks noChangeArrowheads="1"/>
          </p:cNvSpPr>
          <p:nvPr/>
        </p:nvSpPr>
        <p:spPr bwMode="auto">
          <a:xfrm>
            <a:off x="323850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65" name="Автофигура 98"/>
          <p:cNvSpPr>
            <a:spLocks noChangeArrowheads="1"/>
          </p:cNvSpPr>
          <p:nvPr/>
        </p:nvSpPr>
        <p:spPr bwMode="auto">
          <a:xfrm>
            <a:off x="971550" y="6021388"/>
            <a:ext cx="727233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5" name="Объект WordArt 99"/>
          <p:cNvSpPr>
            <a:spLocks noChangeArrowheads="1" noChangeShapeType="1" noTextEdit="1"/>
          </p:cNvSpPr>
          <p:nvPr/>
        </p:nvSpPr>
        <p:spPr bwMode="auto">
          <a:xfrm>
            <a:off x="620713" y="2462213"/>
            <a:ext cx="12985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6" name="Объект WordArt 100"/>
          <p:cNvSpPr>
            <a:spLocks noChangeArrowheads="1" noChangeShapeType="1" noTextEdit="1"/>
          </p:cNvSpPr>
          <p:nvPr/>
        </p:nvSpPr>
        <p:spPr bwMode="auto">
          <a:xfrm>
            <a:off x="7524750" y="2060575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7" name="Объект WordArt 101"/>
          <p:cNvSpPr>
            <a:spLocks noChangeArrowheads="1" noChangeShapeType="1" noTextEdit="1"/>
          </p:cNvSpPr>
          <p:nvPr/>
        </p:nvSpPr>
        <p:spPr bwMode="auto">
          <a:xfrm>
            <a:off x="6588125" y="1268413"/>
            <a:ext cx="11445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8" name="Объект WordArt 102"/>
          <p:cNvSpPr>
            <a:spLocks noChangeArrowheads="1" noChangeShapeType="1" noTextEdit="1"/>
          </p:cNvSpPr>
          <p:nvPr/>
        </p:nvSpPr>
        <p:spPr bwMode="auto">
          <a:xfrm>
            <a:off x="1182688" y="1439863"/>
            <a:ext cx="1301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9" name="Объект WordArt 103"/>
          <p:cNvSpPr>
            <a:spLocks noChangeArrowheads="1" noChangeShapeType="1" noTextEdit="1"/>
          </p:cNvSpPr>
          <p:nvPr/>
        </p:nvSpPr>
        <p:spPr bwMode="auto">
          <a:xfrm>
            <a:off x="4932363" y="404813"/>
            <a:ext cx="11430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0" name="Объект WordArt 104"/>
          <p:cNvSpPr>
            <a:spLocks noChangeArrowheads="1" noChangeShapeType="1" noTextEdit="1"/>
          </p:cNvSpPr>
          <p:nvPr/>
        </p:nvSpPr>
        <p:spPr bwMode="auto">
          <a:xfrm>
            <a:off x="3108325" y="414338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5" name="Объект WordArt 109"/>
          <p:cNvSpPr>
            <a:spLocks noChangeArrowheads="1" noChangeShapeType="1" noTextEdit="1"/>
          </p:cNvSpPr>
          <p:nvPr/>
        </p:nvSpPr>
        <p:spPr bwMode="auto">
          <a:xfrm>
            <a:off x="665956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6" name="Объект WordArt 11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9274" name="Объект WordArt 111"/>
          <p:cNvSpPr>
            <a:spLocks noChangeArrowheads="1" noChangeShapeType="1" noTextEdit="1"/>
          </p:cNvSpPr>
          <p:nvPr/>
        </p:nvSpPr>
        <p:spPr bwMode="auto">
          <a:xfrm>
            <a:off x="1692275" y="6092825"/>
            <a:ext cx="2592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KARINA ON 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9" name="Объект WordArt 113"/>
          <p:cNvSpPr>
            <a:spLocks noChangeArrowheads="1" noChangeShapeType="1" noTextEdit="1"/>
          </p:cNvSpPr>
          <p:nvPr/>
        </p:nvSpPr>
        <p:spPr bwMode="auto">
          <a:xfrm rot="-1354140">
            <a:off x="250825" y="3933825"/>
            <a:ext cx="16208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TUBLI!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10" name="Автофигура 1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32713" y="5949950"/>
            <a:ext cx="944562" cy="576263"/>
          </a:xfrm>
          <a:prstGeom prst="rightArrow">
            <a:avLst>
              <a:gd name="adj1" fmla="val 50000"/>
              <a:gd name="adj2" fmla="val 34368"/>
            </a:avLst>
          </a:prstGeom>
          <a:solidFill>
            <a:srgbClr val="99CC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EDASI</a:t>
            </a:r>
            <a:endParaRPr lang="pt-PT"/>
          </a:p>
        </p:txBody>
      </p:sp>
      <p:sp>
        <p:nvSpPr>
          <p:cNvPr id="9277" name="Автофигура 60"/>
          <p:cNvSpPr>
            <a:spLocks noChangeArrowheads="1"/>
          </p:cNvSpPr>
          <p:nvPr/>
        </p:nvSpPr>
        <p:spPr bwMode="auto">
          <a:xfrm>
            <a:off x="3946525" y="41370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8" name="Автофигура 60"/>
          <p:cNvSpPr>
            <a:spLocks noChangeArrowheads="1"/>
          </p:cNvSpPr>
          <p:nvPr/>
        </p:nvSpPr>
        <p:spPr bwMode="auto">
          <a:xfrm>
            <a:off x="5233988" y="41529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79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7238"/>
            <a:ext cx="15716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0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4341813"/>
            <a:ext cx="1862137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81" name="Объект WordArt 65"/>
          <p:cNvSpPr>
            <a:spLocks noChangeArrowheads="1" noChangeShapeType="1" noTextEdit="1"/>
          </p:cNvSpPr>
          <p:nvPr/>
        </p:nvSpPr>
        <p:spPr bwMode="auto">
          <a:xfrm>
            <a:off x="4283075" y="5675313"/>
            <a:ext cx="8969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BAKS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9282" name="Объект WordArt 66"/>
          <p:cNvSpPr>
            <a:spLocks noChangeArrowheads="1" noChangeShapeType="1" noTextEdit="1"/>
          </p:cNvSpPr>
          <p:nvPr/>
        </p:nvSpPr>
        <p:spPr bwMode="auto">
          <a:xfrm>
            <a:off x="5700713" y="5675313"/>
            <a:ext cx="815975" cy="27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08" name="Объект WordArt 112"/>
          <p:cNvSpPr>
            <a:spLocks noChangeArrowheads="1" noChangeShapeType="1" noTextEdit="1"/>
          </p:cNvSpPr>
          <p:nvPr/>
        </p:nvSpPr>
        <p:spPr bwMode="auto">
          <a:xfrm>
            <a:off x="4500563" y="6092825"/>
            <a:ext cx="12001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decel="100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</p:childTnLst>
        </p:cTn>
      </p:par>
    </p:tnLst>
    <p:bldLst>
      <p:bldP spid="4195" grpId="0" animBg="1"/>
      <p:bldP spid="4195" grpId="1" animBg="1"/>
      <p:bldP spid="4196" grpId="0" animBg="1"/>
      <p:bldP spid="4196" grpId="1" animBg="1"/>
      <p:bldP spid="4197" grpId="0" animBg="1"/>
      <p:bldP spid="4197" grpId="1" animBg="1"/>
      <p:bldP spid="4199" grpId="0" animBg="1"/>
      <p:bldP spid="4199" grpId="1" animBg="1"/>
      <p:bldP spid="4200" grpId="0" animBg="1"/>
      <p:bldP spid="4200" grpId="1" animBg="1"/>
      <p:bldP spid="4205" grpId="0" animBg="1"/>
      <p:bldP spid="4205" grpId="1" animBg="1"/>
      <p:bldP spid="4206" grpId="0" animBg="1"/>
      <p:bldP spid="4206" grpId="1" animBg="1"/>
      <p:bldP spid="4209" grpId="0" animBg="1"/>
      <p:bldP spid="4210" grpId="0" animBg="1"/>
      <p:bldP spid="42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. 9" descr="Grelha pequena"/>
          <p:cNvSpPr>
            <a:spLocks noChangeArrowheads="1"/>
          </p:cNvSpPr>
          <p:nvPr/>
        </p:nvSpPr>
        <p:spPr bwMode="auto">
          <a:xfrm>
            <a:off x="0" y="-266700"/>
            <a:ext cx="9144000" cy="6858000"/>
          </a:xfrm>
          <a:prstGeom prst="rect">
            <a:avLst/>
          </a:prstGeom>
          <a:pattFill prst="smGrid">
            <a:fgClr>
              <a:schemeClr val="folHlink"/>
            </a:fgClr>
            <a:bgClr>
              <a:srgbClr val="FFFFFF"/>
            </a:bgClr>
          </a:pattFill>
          <a:ln w="3810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Автофигура 13"/>
          <p:cNvSpPr>
            <a:spLocks noChangeArrowheads="1"/>
          </p:cNvSpPr>
          <p:nvPr/>
        </p:nvSpPr>
        <p:spPr bwMode="auto">
          <a:xfrm>
            <a:off x="3335338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Автофигура 19"/>
          <p:cNvSpPr>
            <a:spLocks noChangeArrowheads="1"/>
          </p:cNvSpPr>
          <p:nvPr/>
        </p:nvSpPr>
        <p:spPr bwMode="auto">
          <a:xfrm>
            <a:off x="5427663" y="4589463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92D05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Автофигура 20"/>
          <p:cNvSpPr>
            <a:spLocks noChangeArrowheads="1"/>
          </p:cNvSpPr>
          <p:nvPr/>
        </p:nvSpPr>
        <p:spPr bwMode="auto">
          <a:xfrm>
            <a:off x="5534025" y="4689475"/>
            <a:ext cx="1049338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Автофигура 23"/>
          <p:cNvSpPr>
            <a:spLocks noChangeArrowheads="1"/>
          </p:cNvSpPr>
          <p:nvPr/>
        </p:nvSpPr>
        <p:spPr bwMode="auto">
          <a:xfrm>
            <a:off x="4475163" y="1849438"/>
            <a:ext cx="325437" cy="85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Автофигура 24"/>
          <p:cNvSpPr>
            <a:spLocks noChangeArrowheads="1"/>
          </p:cNvSpPr>
          <p:nvPr/>
        </p:nvSpPr>
        <p:spPr bwMode="auto">
          <a:xfrm>
            <a:off x="3443288" y="1439863"/>
            <a:ext cx="1046162" cy="1071562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48" name="Рисунок 25" descr="1a61sc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C0"/>
              </a:clrFrom>
              <a:clrTo>
                <a:srgbClr val="FFFD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528763"/>
            <a:ext cx="7175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Автофигура 26"/>
          <p:cNvSpPr>
            <a:spLocks noChangeArrowheads="1"/>
          </p:cNvSpPr>
          <p:nvPr/>
        </p:nvSpPr>
        <p:spPr bwMode="auto">
          <a:xfrm>
            <a:off x="4800600" y="1341438"/>
            <a:ext cx="1047750" cy="1071562"/>
          </a:xfrm>
          <a:prstGeom prst="roundRect">
            <a:avLst>
              <a:gd name="adj" fmla="val 11329"/>
            </a:avLst>
          </a:prstGeom>
          <a:solidFill>
            <a:srgbClr val="00B0F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Автофигура 27"/>
          <p:cNvSpPr>
            <a:spLocks noChangeArrowheads="1"/>
          </p:cNvSpPr>
          <p:nvPr/>
        </p:nvSpPr>
        <p:spPr bwMode="auto">
          <a:xfrm>
            <a:off x="4906963" y="1439863"/>
            <a:ext cx="1049337" cy="1071562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51" name="Рисунок 28" descr="aedascd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1554163"/>
            <a:ext cx="7921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Автофигура 29"/>
          <p:cNvSpPr>
            <a:spLocks noChangeArrowheads="1"/>
          </p:cNvSpPr>
          <p:nvPr/>
        </p:nvSpPr>
        <p:spPr bwMode="auto">
          <a:xfrm>
            <a:off x="4605338" y="1935163"/>
            <a:ext cx="85725" cy="8207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Автофигура 30"/>
          <p:cNvSpPr>
            <a:spLocks noChangeArrowheads="1"/>
          </p:cNvSpPr>
          <p:nvPr/>
        </p:nvSpPr>
        <p:spPr bwMode="auto">
          <a:xfrm>
            <a:off x="3770313" y="2690813"/>
            <a:ext cx="1763712" cy="119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Автофигура 31"/>
          <p:cNvSpPr>
            <a:spLocks noChangeArrowheads="1"/>
          </p:cNvSpPr>
          <p:nvPr/>
        </p:nvSpPr>
        <p:spPr bwMode="auto">
          <a:xfrm>
            <a:off x="3770313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Автофигура 32"/>
          <p:cNvSpPr>
            <a:spLocks noChangeArrowheads="1"/>
          </p:cNvSpPr>
          <p:nvPr/>
        </p:nvSpPr>
        <p:spPr bwMode="auto">
          <a:xfrm>
            <a:off x="5448300" y="271145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Автофигура 35"/>
          <p:cNvSpPr>
            <a:spLocks noChangeArrowheads="1"/>
          </p:cNvSpPr>
          <p:nvPr/>
        </p:nvSpPr>
        <p:spPr bwMode="auto">
          <a:xfrm>
            <a:off x="2071688" y="4324350"/>
            <a:ext cx="3819525" cy="1428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Автофигура 36"/>
          <p:cNvSpPr>
            <a:spLocks noChangeArrowheads="1"/>
          </p:cNvSpPr>
          <p:nvPr/>
        </p:nvSpPr>
        <p:spPr bwMode="auto">
          <a:xfrm>
            <a:off x="3321050" y="2930525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FFC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Автофигура 37"/>
          <p:cNvSpPr>
            <a:spLocks noChangeArrowheads="1"/>
          </p:cNvSpPr>
          <p:nvPr/>
        </p:nvSpPr>
        <p:spPr bwMode="auto">
          <a:xfrm>
            <a:off x="3429000" y="3028950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59" name="Рисунок 38" descr="9919sc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BD"/>
              </a:clrFrom>
              <a:clrTo>
                <a:srgbClr val="FAFF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138488"/>
            <a:ext cx="965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0" name="Автофигура 39"/>
          <p:cNvSpPr>
            <a:spLocks noChangeArrowheads="1"/>
          </p:cNvSpPr>
          <p:nvPr/>
        </p:nvSpPr>
        <p:spPr bwMode="auto">
          <a:xfrm>
            <a:off x="2092325" y="43529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Автофигура 40"/>
          <p:cNvSpPr>
            <a:spLocks noChangeArrowheads="1"/>
          </p:cNvSpPr>
          <p:nvPr/>
        </p:nvSpPr>
        <p:spPr bwMode="auto">
          <a:xfrm>
            <a:off x="1547813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Автофигура 41"/>
          <p:cNvSpPr>
            <a:spLocks noChangeArrowheads="1"/>
          </p:cNvSpPr>
          <p:nvPr/>
        </p:nvSpPr>
        <p:spPr bwMode="auto">
          <a:xfrm>
            <a:off x="1655763" y="4668838"/>
            <a:ext cx="1047750" cy="1073150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63" name="Рисунок 42" descr="535dscd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62500"/>
            <a:ext cx="7985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4" name="Автофигура 43"/>
          <p:cNvSpPr>
            <a:spLocks noChangeArrowheads="1"/>
          </p:cNvSpPr>
          <p:nvPr/>
        </p:nvSpPr>
        <p:spPr bwMode="auto">
          <a:xfrm>
            <a:off x="3259138" y="4341813"/>
            <a:ext cx="85725" cy="2301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Автофигура 44"/>
          <p:cNvSpPr>
            <a:spLocks noChangeArrowheads="1"/>
          </p:cNvSpPr>
          <p:nvPr/>
        </p:nvSpPr>
        <p:spPr bwMode="auto">
          <a:xfrm>
            <a:off x="2814638" y="4572000"/>
            <a:ext cx="1047750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Автофигура 45"/>
          <p:cNvSpPr>
            <a:spLocks noChangeArrowheads="1"/>
          </p:cNvSpPr>
          <p:nvPr/>
        </p:nvSpPr>
        <p:spPr bwMode="auto">
          <a:xfrm>
            <a:off x="2922588" y="4668838"/>
            <a:ext cx="1047750" cy="1073150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67" name="Рисунок 46" descr="1dd5sc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BB"/>
              </a:clrFrom>
              <a:clrTo>
                <a:srgbClr val="FEF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4765675"/>
            <a:ext cx="939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8" name="Автофигура 47"/>
          <p:cNvSpPr>
            <a:spLocks noChangeArrowheads="1"/>
          </p:cNvSpPr>
          <p:nvPr/>
        </p:nvSpPr>
        <p:spPr bwMode="auto">
          <a:xfrm>
            <a:off x="458311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Автофигура 48"/>
          <p:cNvSpPr>
            <a:spLocks noChangeArrowheads="1"/>
          </p:cNvSpPr>
          <p:nvPr/>
        </p:nvSpPr>
        <p:spPr bwMode="auto">
          <a:xfrm>
            <a:off x="4079875" y="4570413"/>
            <a:ext cx="1046163" cy="1069975"/>
          </a:xfrm>
          <a:prstGeom prst="roundRect">
            <a:avLst>
              <a:gd name="adj" fmla="val 11329"/>
            </a:avLst>
          </a:prstGeom>
          <a:solidFill>
            <a:srgbClr val="CC66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Автофигура 49"/>
          <p:cNvSpPr>
            <a:spLocks noChangeArrowheads="1"/>
          </p:cNvSpPr>
          <p:nvPr/>
        </p:nvSpPr>
        <p:spPr bwMode="auto">
          <a:xfrm>
            <a:off x="4187825" y="4668838"/>
            <a:ext cx="1046163" cy="1069975"/>
          </a:xfrm>
          <a:prstGeom prst="roundRect">
            <a:avLst>
              <a:gd name="adj" fmla="val 1043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Автофигура 54"/>
          <p:cNvSpPr>
            <a:spLocks noChangeArrowheads="1"/>
          </p:cNvSpPr>
          <p:nvPr/>
        </p:nvSpPr>
        <p:spPr bwMode="auto">
          <a:xfrm>
            <a:off x="4967288" y="2967038"/>
            <a:ext cx="1046162" cy="1073150"/>
          </a:xfrm>
          <a:prstGeom prst="roundRect">
            <a:avLst>
              <a:gd name="adj" fmla="val 11329"/>
            </a:avLst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Автофигура 55"/>
          <p:cNvSpPr>
            <a:spLocks noChangeArrowheads="1"/>
          </p:cNvSpPr>
          <p:nvPr/>
        </p:nvSpPr>
        <p:spPr bwMode="auto">
          <a:xfrm>
            <a:off x="5073650" y="3067050"/>
            <a:ext cx="1046163" cy="1069975"/>
          </a:xfrm>
          <a:prstGeom prst="roundRect">
            <a:avLst>
              <a:gd name="adj" fmla="val 12222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73" name="Рисунок 59" descr="221dsc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DB7"/>
              </a:clrFrom>
              <a:clrTo>
                <a:srgbClr val="FFFDB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162300"/>
            <a:ext cx="852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4" name="Автофигура 61"/>
          <p:cNvSpPr>
            <a:spLocks noChangeArrowheads="1"/>
          </p:cNvSpPr>
          <p:nvPr/>
        </p:nvSpPr>
        <p:spPr bwMode="auto">
          <a:xfrm>
            <a:off x="5859463" y="4341813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Объект WordArt 62"/>
          <p:cNvSpPr>
            <a:spLocks noChangeArrowheads="1" noChangeShapeType="1" noTextEdit="1"/>
          </p:cNvSpPr>
          <p:nvPr/>
        </p:nvSpPr>
        <p:spPr bwMode="auto">
          <a:xfrm>
            <a:off x="1884363" y="5675313"/>
            <a:ext cx="711200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PAUL</a:t>
            </a:r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0276" name="Объект WordArt 64"/>
          <p:cNvSpPr>
            <a:spLocks noChangeArrowheads="1" noChangeShapeType="1" noTextEdit="1"/>
          </p:cNvSpPr>
          <p:nvPr/>
        </p:nvSpPr>
        <p:spPr bwMode="auto">
          <a:xfrm>
            <a:off x="2968625" y="5675313"/>
            <a:ext cx="9477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KATRIN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0277" name="Объект WordArt 69"/>
          <p:cNvSpPr>
            <a:spLocks noChangeArrowheads="1" noChangeShapeType="1" noTextEdit="1"/>
          </p:cNvSpPr>
          <p:nvPr/>
        </p:nvSpPr>
        <p:spPr bwMode="auto">
          <a:xfrm>
            <a:off x="6172200" y="3373438"/>
            <a:ext cx="776288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JAAN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0278" name="Объект WordArt 70"/>
          <p:cNvSpPr>
            <a:spLocks noChangeArrowheads="1" noChangeShapeType="1" noTextEdit="1"/>
          </p:cNvSpPr>
          <p:nvPr/>
        </p:nvSpPr>
        <p:spPr bwMode="auto">
          <a:xfrm>
            <a:off x="2339975" y="3373438"/>
            <a:ext cx="931863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KARINA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0279" name="Объект WordArt 82"/>
          <p:cNvSpPr>
            <a:spLocks noChangeArrowheads="1" noChangeShapeType="1" noTextEdit="1"/>
          </p:cNvSpPr>
          <p:nvPr/>
        </p:nvSpPr>
        <p:spPr bwMode="auto">
          <a:xfrm>
            <a:off x="2339975" y="2312988"/>
            <a:ext cx="960438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ANNA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0280" name="Объект WordArt 83"/>
          <p:cNvSpPr>
            <a:spLocks noChangeArrowheads="1" noChangeShapeType="1" noTextEdit="1"/>
          </p:cNvSpPr>
          <p:nvPr/>
        </p:nvSpPr>
        <p:spPr bwMode="auto">
          <a:xfrm>
            <a:off x="6013450" y="2414588"/>
            <a:ext cx="863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MIKK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0281" name="Автофигура 89"/>
          <p:cNvSpPr>
            <a:spLocks noChangeArrowheads="1"/>
          </p:cNvSpPr>
          <p:nvPr/>
        </p:nvSpPr>
        <p:spPr bwMode="auto">
          <a:xfrm>
            <a:off x="6516688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2" name="Автофигура 90"/>
          <p:cNvSpPr>
            <a:spLocks noChangeArrowheads="1"/>
          </p:cNvSpPr>
          <p:nvPr/>
        </p:nvSpPr>
        <p:spPr bwMode="auto">
          <a:xfrm>
            <a:off x="479425" y="2459038"/>
            <a:ext cx="161290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3" name="Автофигура 91"/>
          <p:cNvSpPr>
            <a:spLocks noChangeArrowheads="1"/>
          </p:cNvSpPr>
          <p:nvPr/>
        </p:nvSpPr>
        <p:spPr bwMode="auto">
          <a:xfrm>
            <a:off x="6372225" y="1268413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4" name="Автофигура 92"/>
          <p:cNvSpPr>
            <a:spLocks noChangeArrowheads="1"/>
          </p:cNvSpPr>
          <p:nvPr/>
        </p:nvSpPr>
        <p:spPr bwMode="auto">
          <a:xfrm>
            <a:off x="7308850" y="206057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5" name="Автофигура 93"/>
          <p:cNvSpPr>
            <a:spLocks noChangeArrowheads="1"/>
          </p:cNvSpPr>
          <p:nvPr/>
        </p:nvSpPr>
        <p:spPr bwMode="auto">
          <a:xfrm>
            <a:off x="2889250" y="403225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6" name="Автофигура 94"/>
          <p:cNvSpPr>
            <a:spLocks noChangeArrowheads="1"/>
          </p:cNvSpPr>
          <p:nvPr/>
        </p:nvSpPr>
        <p:spPr bwMode="auto">
          <a:xfrm>
            <a:off x="4608513" y="414338"/>
            <a:ext cx="157797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7" name="Автофигура 95"/>
          <p:cNvSpPr>
            <a:spLocks noChangeArrowheads="1"/>
          </p:cNvSpPr>
          <p:nvPr/>
        </p:nvSpPr>
        <p:spPr bwMode="auto">
          <a:xfrm>
            <a:off x="982663" y="1430338"/>
            <a:ext cx="14192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8" name="Автофигура 96"/>
          <p:cNvSpPr>
            <a:spLocks noChangeArrowheads="1"/>
          </p:cNvSpPr>
          <p:nvPr/>
        </p:nvSpPr>
        <p:spPr bwMode="auto">
          <a:xfrm>
            <a:off x="323850" y="404813"/>
            <a:ext cx="22320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Автофигура 98"/>
          <p:cNvSpPr>
            <a:spLocks noChangeArrowheads="1"/>
          </p:cNvSpPr>
          <p:nvPr/>
        </p:nvSpPr>
        <p:spPr bwMode="auto">
          <a:xfrm>
            <a:off x="971550" y="6021388"/>
            <a:ext cx="727233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5" name="Объект WordArt 99"/>
          <p:cNvSpPr>
            <a:spLocks noChangeArrowheads="1" noChangeShapeType="1" noTextEdit="1"/>
          </p:cNvSpPr>
          <p:nvPr/>
        </p:nvSpPr>
        <p:spPr bwMode="auto">
          <a:xfrm>
            <a:off x="620713" y="2462213"/>
            <a:ext cx="12985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KOER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6" name="Объект WordArt 100"/>
          <p:cNvSpPr>
            <a:spLocks noChangeArrowheads="1" noChangeShapeType="1" noTextEdit="1"/>
          </p:cNvSpPr>
          <p:nvPr/>
        </p:nvSpPr>
        <p:spPr bwMode="auto">
          <a:xfrm>
            <a:off x="7524750" y="2060575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VEND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7" name="Объект WordArt 101"/>
          <p:cNvSpPr>
            <a:spLocks noChangeArrowheads="1" noChangeShapeType="1" noTextEdit="1"/>
          </p:cNvSpPr>
          <p:nvPr/>
        </p:nvSpPr>
        <p:spPr bwMode="auto">
          <a:xfrm>
            <a:off x="6588125" y="1268413"/>
            <a:ext cx="11445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ÕDE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8" name="Объект WordArt 102"/>
          <p:cNvSpPr>
            <a:spLocks noChangeArrowheads="1" noChangeShapeType="1" noTextEdit="1"/>
          </p:cNvSpPr>
          <p:nvPr/>
        </p:nvSpPr>
        <p:spPr bwMode="auto">
          <a:xfrm>
            <a:off x="4746625" y="403225"/>
            <a:ext cx="1301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199" name="Объект WordArt 103"/>
          <p:cNvSpPr>
            <a:spLocks noChangeArrowheads="1" noChangeShapeType="1" noTextEdit="1"/>
          </p:cNvSpPr>
          <p:nvPr/>
        </p:nvSpPr>
        <p:spPr bwMode="auto">
          <a:xfrm>
            <a:off x="1120775" y="1439863"/>
            <a:ext cx="1143000" cy="45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0" name="Объект WordArt 104"/>
          <p:cNvSpPr>
            <a:spLocks noChangeArrowheads="1" noChangeShapeType="1" noTextEdit="1"/>
          </p:cNvSpPr>
          <p:nvPr/>
        </p:nvSpPr>
        <p:spPr bwMode="auto">
          <a:xfrm>
            <a:off x="3108325" y="414338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5" name="Объект WordArt 109"/>
          <p:cNvSpPr>
            <a:spLocks noChangeArrowheads="1" noChangeShapeType="1" noTextEdit="1"/>
          </p:cNvSpPr>
          <p:nvPr/>
        </p:nvSpPr>
        <p:spPr bwMode="auto">
          <a:xfrm>
            <a:off x="665956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VANAISA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6" name="Объект WordArt 11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2016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VANAEMA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10298" name="Объект WordArt 111"/>
          <p:cNvSpPr>
            <a:spLocks noChangeArrowheads="1" noChangeShapeType="1" noTextEdit="1"/>
          </p:cNvSpPr>
          <p:nvPr/>
        </p:nvSpPr>
        <p:spPr bwMode="auto">
          <a:xfrm>
            <a:off x="1692275" y="6092825"/>
            <a:ext cx="25923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BAKS ON 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  <p:sp>
        <p:nvSpPr>
          <p:cNvPr id="4209" name="Объект WordArt 113"/>
          <p:cNvSpPr>
            <a:spLocks noChangeArrowheads="1" noChangeShapeType="1" noTextEdit="1"/>
          </p:cNvSpPr>
          <p:nvPr/>
        </p:nvSpPr>
        <p:spPr bwMode="auto">
          <a:xfrm rot="-1354140">
            <a:off x="250825" y="3933825"/>
            <a:ext cx="16208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TUBLI!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10" name="Автофигура 1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32713" y="5949950"/>
            <a:ext cx="944562" cy="576263"/>
          </a:xfrm>
          <a:prstGeom prst="rightArrow">
            <a:avLst>
              <a:gd name="adj1" fmla="val 50000"/>
              <a:gd name="adj2" fmla="val 34368"/>
            </a:avLst>
          </a:prstGeom>
          <a:solidFill>
            <a:srgbClr val="99CC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t-EE"/>
              <a:t>EDASI</a:t>
            </a:r>
            <a:endParaRPr lang="pt-PT"/>
          </a:p>
        </p:txBody>
      </p:sp>
      <p:sp>
        <p:nvSpPr>
          <p:cNvPr id="10301" name="Автофигура 60"/>
          <p:cNvSpPr>
            <a:spLocks noChangeArrowheads="1"/>
          </p:cNvSpPr>
          <p:nvPr/>
        </p:nvSpPr>
        <p:spPr bwMode="auto">
          <a:xfrm>
            <a:off x="3946525" y="4137025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2" name="Автофигура 60"/>
          <p:cNvSpPr>
            <a:spLocks noChangeArrowheads="1"/>
          </p:cNvSpPr>
          <p:nvPr/>
        </p:nvSpPr>
        <p:spPr bwMode="auto">
          <a:xfrm>
            <a:off x="5233988" y="4152900"/>
            <a:ext cx="85725" cy="228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303" name="Picture 86" descr="C:\Documents and Settings\kasutaja\Desktop\Minu dokumendid\PILDID\101Dalm\CHARACTER1_6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7238"/>
            <a:ext cx="15716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4" name="Picture 87" descr="C:\Documents and Settings\kasutaja\Desktop\Minu dokumendid\PILDID\Детский клипарт\Котик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4341813"/>
            <a:ext cx="1862137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5" name="Объект WordArt 65"/>
          <p:cNvSpPr>
            <a:spLocks noChangeArrowheads="1" noChangeShapeType="1" noTextEdit="1"/>
          </p:cNvSpPr>
          <p:nvPr/>
        </p:nvSpPr>
        <p:spPr bwMode="auto">
          <a:xfrm>
            <a:off x="4283075" y="5675313"/>
            <a:ext cx="896938" cy="255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BAKS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10306" name="Объект WordArt 66"/>
          <p:cNvSpPr>
            <a:spLocks noChangeArrowheads="1" noChangeShapeType="1" noTextEdit="1"/>
          </p:cNvSpPr>
          <p:nvPr/>
        </p:nvSpPr>
        <p:spPr bwMode="auto">
          <a:xfrm>
            <a:off x="5700713" y="5675313"/>
            <a:ext cx="815975" cy="27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Rounded MT Bold"/>
              </a:rPr>
              <a:t>MAKS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4208" name="Объект WordArt 112"/>
          <p:cNvSpPr>
            <a:spLocks noChangeArrowheads="1" noChangeShapeType="1" noTextEdit="1"/>
          </p:cNvSpPr>
          <p:nvPr/>
        </p:nvSpPr>
        <p:spPr bwMode="auto">
          <a:xfrm>
            <a:off x="4500563" y="6092825"/>
            <a:ext cx="13589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Comic Sans MS"/>
              </a:rPr>
              <a:t>KASS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decel="100000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decel="100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</p:childTnLst>
        </p:cTn>
      </p:par>
    </p:tnLst>
    <p:bldLst>
      <p:bldP spid="4195" grpId="0" animBg="1"/>
      <p:bldP spid="4195" grpId="1" animBg="1"/>
      <p:bldP spid="4196" grpId="0" animBg="1"/>
      <p:bldP spid="4196" grpId="1" animBg="1"/>
      <p:bldP spid="4197" grpId="0" animBg="1"/>
      <p:bldP spid="4197" grpId="1" animBg="1"/>
      <p:bldP spid="4199" grpId="0" animBg="1"/>
      <p:bldP spid="4199" grpId="1" animBg="1"/>
      <p:bldP spid="4200" grpId="0" animBg="1"/>
      <p:bldP spid="4200" grpId="1" animBg="1"/>
      <p:bldP spid="4205" grpId="0" animBg="1"/>
      <p:bldP spid="4205" grpId="1" animBg="1"/>
      <p:bldP spid="4206" grpId="0" animBg="1"/>
      <p:bldP spid="4206" grpId="1" animBg="1"/>
      <p:bldP spid="4209" grpId="0" animBg="1"/>
      <p:bldP spid="4210" grpId="0" animBg="1"/>
      <p:bldP spid="4208" grpId="0" animBg="1"/>
    </p:bld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</Words>
  <Application>Microsoft Office PowerPoint</Application>
  <PresentationFormat>Экран (4:3)</PresentationFormat>
  <Paragraphs>163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Modelo de apresentação predefinido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Perekond</dc:title>
  <dc:creator>N.Pauri</dc:creator>
  <cp:lastModifiedBy>julia</cp:lastModifiedBy>
  <cp:revision>3</cp:revision>
  <dcterms:created xsi:type="dcterms:W3CDTF">2013-02-08T20:00:32Z</dcterms:created>
  <dcterms:modified xsi:type="dcterms:W3CDTF">2014-10-29T19:38:34Z</dcterms:modified>
</cp:coreProperties>
</file>