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4" r:id="rId7"/>
    <p:sldId id="266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3" d="100"/>
          <a:sy n="63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5C4D61-7595-4AEB-8535-F261A2D2D2BA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1B244F-05B9-4915-A32A-5DABB0721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896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22A280-9FE4-4332-B78A-553CB3B6E05C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71B4-F44B-4E05-835D-DC96AAE2D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3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2905-06F2-49F7-8C67-EA7D86067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334F2-A7DE-4AAC-9433-76D7622A2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6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4DFD6-811D-4666-9800-E65AB4B66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F24A8-F55A-4983-8A66-3D13EAC61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0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60228-6C40-4F4E-A989-443A89E1A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C4EA-BB41-48CB-9152-5A237D8D1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5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33BA3-FE79-42C4-90F1-FF8885765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5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23DC8-C465-42F7-9830-22B4478D8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1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9E380-FCB6-4698-9930-E3C269F49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EA492-768C-4F42-87DC-7890CE099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00ACD3-C862-47C0-9414-B531D81A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051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WordArt 18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3505200" y="2133600"/>
            <a:ext cx="2133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MÄNGI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sp>
        <p:nvSpPr>
          <p:cNvPr id="3092" name="AutoShape 20" descr="90%"/>
          <p:cNvSpPr>
            <a:spLocks noChangeArrowheads="1"/>
          </p:cNvSpPr>
          <p:nvPr/>
        </p:nvSpPr>
        <p:spPr bwMode="auto">
          <a:xfrm>
            <a:off x="1828800" y="22098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75538" y="49409"/>
            <a:ext cx="45929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PUUVILJAPUU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1267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70200" y="2036763"/>
            <a:ext cx="3429000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6000" b="1">
                <a:solidFill>
                  <a:srgbClr val="FFFF00"/>
                </a:solidFill>
                <a:latin typeface="Arial Rounded MT Bold" pitchFamily="34" charset="0"/>
              </a:rPr>
              <a:t>PLOOM</a:t>
            </a:r>
            <a:endParaRPr lang="en-US" sz="60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7414" name="WordArt 6" descr="90%"/>
          <p:cNvSpPr>
            <a:spLocks noChangeArrowheads="1" noChangeShapeType="1" noTextEdit="1"/>
          </p:cNvSpPr>
          <p:nvPr/>
        </p:nvSpPr>
        <p:spPr bwMode="auto">
          <a:xfrm rot="-1335485">
            <a:off x="1936750" y="485775"/>
            <a:ext cx="1287463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17415" name="AutoShape 7" descr="90%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7416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6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7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8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9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4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6 C -0.06232 -0.08009 -0.12465 -0.16041 -0.18871 -0.15254 C -0.25277 -0.14467 -0.32222 0.06181 -0.38402 0.04746 C -0.44583 0.03311 -0.49357 -0.21828 -0.55972 -0.23865 C -0.62586 -0.25902 -0.73125 -0.0537 -0.78073 -0.07522 C -0.8302 -0.09675 -0.86927 -0.28379 -0.85659 -0.36759 C -0.84392 -0.45138 -0.78923 -0.54837 -0.70486 -0.57847 C -0.62048 -0.60856 -0.35607 -0.58101 -0.35 -0.54814 C -0.34392 -0.51527 -0.65729 -0.40879 -0.66788 -0.38055 C -0.67847 -0.35231 -0.46336 -0.39166 -0.41302 -0.37847 C -0.36267 -0.36527 -0.36441 -0.33309 -0.36614 -0.30115 " pathEditMode="relative" ptsTypes="aaaaaaaaaaA">
                                      <p:cBhvr>
                                        <p:cTn id="90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</p:childTnLst>
        </p:cTn>
      </p:par>
    </p:tnLst>
    <p:bldLst>
      <p:bldP spid="16389" grpId="0"/>
      <p:bldP spid="17414" grpId="0" animBg="1"/>
      <p:bldP spid="174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075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 descr="pineappl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4" descr="plum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5" descr="raspberr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 descr="strawberry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 Box 18"/>
          <p:cNvSpPr txBox="1">
            <a:spLocks noChangeArrowheads="1"/>
          </p:cNvSpPr>
          <p:nvPr/>
        </p:nvSpPr>
        <p:spPr bwMode="auto">
          <a:xfrm>
            <a:off x="2895600" y="1981200"/>
            <a:ext cx="3429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8000" b="1">
                <a:solidFill>
                  <a:srgbClr val="FFFF00"/>
                </a:solidFill>
                <a:latin typeface="Arial Rounded MT Bold" pitchFamily="34" charset="0"/>
              </a:rPr>
              <a:t>PIRN</a:t>
            </a:r>
            <a:endParaRPr lang="en-US" sz="80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4115" name="WordArt 19" descr="90%"/>
          <p:cNvSpPr>
            <a:spLocks noChangeArrowheads="1" noChangeShapeType="1" noTextEdit="1"/>
          </p:cNvSpPr>
          <p:nvPr/>
        </p:nvSpPr>
        <p:spPr bwMode="auto">
          <a:xfrm rot="-547174">
            <a:off x="1827213" y="485775"/>
            <a:ext cx="1444625" cy="804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4116" name="AutoShape 20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17" name="Picture 21" descr="pear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C -0.04184 -0.01412 -0.08368 -0.02824 -0.12899 -0.13102 C -0.17448 -0.2338 -0.30451 -0.50278 -0.2717 -0.61713 C -0.23889 -0.73148 0.00174 -0.82431 0.06875 -0.81713 C 0.13594 -0.80996 0.13316 -0.69213 0.13073 -0.57408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38" y="-4122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2"/>
                  </p:tgtEl>
                </p:cond>
              </p:nextCondLst>
            </p:seq>
          </p:childTnLst>
        </p:cTn>
      </p:par>
    </p:tnLst>
    <p:bldLst>
      <p:bldP spid="3089" grpId="0"/>
      <p:bldP spid="4115" grpId="0" animBg="1"/>
      <p:bldP spid="4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099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cherries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coconut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melon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nu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orang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peach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pear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pineappl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 descr="plum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raspberr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 descr="strawberry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820988" y="1987550"/>
            <a:ext cx="34290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5400" b="1">
                <a:solidFill>
                  <a:srgbClr val="FFFF00"/>
                </a:solidFill>
                <a:latin typeface="Arial Rounded MT Bold" pitchFamily="34" charset="0"/>
              </a:rPr>
              <a:t>BANAAN</a:t>
            </a:r>
            <a:endParaRPr lang="en-US" sz="54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5139" name="WordArt 19" descr="90%"/>
          <p:cNvSpPr>
            <a:spLocks noChangeArrowheads="1" noChangeShapeType="1" noTextEdit="1"/>
          </p:cNvSpPr>
          <p:nvPr/>
        </p:nvSpPr>
        <p:spPr bwMode="auto">
          <a:xfrm rot="-983291">
            <a:off x="1909763" y="728663"/>
            <a:ext cx="12700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5140" name="AutoShape 20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141" name="Picture 21" descr="banana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509 C 0.00677 -0.10232 0.0026 -0.22384 -0.02483 -0.25509 C -0.05226 -0.28634 -0.14688 -0.23658 -0.16007 -0.18241 C -0.17327 -0.12824 -0.0783 -0.00232 -0.10382 0.06967 C -0.12934 0.14167 -0.23421 0.27523 -0.31355 0.25023 C -0.39289 0.22523 -0.554 -0.00718 -0.57969 -0.08102 C -0.60539 -0.15486 -0.50018 -0.20046 -0.46806 -0.19329 C -0.43594 -0.18611 -0.40417 -0.0706 -0.38733 -0.03843 " pathEditMode="relative" rAng="0" ptsTypes="aaaaaaaa">
                                      <p:cBhvr>
                                        <p:cTn id="90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47" y="-1065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1"/>
                  </p:tgtEl>
                </p:cond>
              </p:nextCondLst>
            </p:seq>
          </p:childTnLst>
        </p:cTn>
      </p:par>
    </p:tnLst>
    <p:bldLst>
      <p:bldP spid="4114" grpId="0"/>
      <p:bldP spid="5139" grpId="0" animBg="1"/>
      <p:bldP spid="51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123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774950" y="1830388"/>
            <a:ext cx="34290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5400" b="1">
                <a:solidFill>
                  <a:srgbClr val="FFFF00"/>
                </a:solidFill>
                <a:latin typeface="Arial Rounded MT Bold" pitchFamily="34" charset="0"/>
              </a:rPr>
              <a:t>KOOKOS-PÄHKEL</a:t>
            </a:r>
            <a:endParaRPr lang="en-US" sz="54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6150" name="WordArt 6" descr="90%"/>
          <p:cNvSpPr>
            <a:spLocks noChangeArrowheads="1" noChangeShapeType="1" noTextEdit="1"/>
          </p:cNvSpPr>
          <p:nvPr/>
        </p:nvSpPr>
        <p:spPr bwMode="auto">
          <a:xfrm rot="-1052310">
            <a:off x="2020888" y="461963"/>
            <a:ext cx="1317625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6151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152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7.40741E-7 C -0.00487 0.04768 -0.00956 0.09537 0.00798 0.18704 C 0.02551 0.2787 0.04374 0.46343 0.10468 0.55046 C 0.16596 0.6375 0.26822 0.69537 0.37412 0.70972 C 0.47985 0.72407 0.66232 0.72431 0.74027 0.63657 C 0.81822 0.54884 0.86753 0.29468 0.84183 0.18287 C 0.81596 0.07106 0.65694 -0.01273 0.58524 -0.03449 C 0.51371 -0.05625 0.4401 0.00718 0.41284 0.05162 C 0.38541 0.09606 0.40312 0.16412 0.421 0.23218 " pathEditMode="relative" ptsTypes="aaaaaaaaA">
                                      <p:cBhvr>
                                        <p:cTn id="90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</p:childTnLst>
        </p:cTn>
      </p:par>
    </p:tnLst>
    <p:bldLst>
      <p:bldP spid="5125" grpId="0"/>
      <p:bldP spid="6150" grpId="0" animBg="1"/>
      <p:bldP spid="6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147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33688" y="1992313"/>
            <a:ext cx="3505200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5400" b="1">
                <a:solidFill>
                  <a:srgbClr val="FFFF00"/>
                </a:solidFill>
                <a:latin typeface="Arial Rounded MT Bold" pitchFamily="34" charset="0"/>
              </a:rPr>
              <a:t>APELSIN</a:t>
            </a:r>
            <a:endParaRPr lang="en-US" sz="54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7174" name="WordArt 6" descr="90%"/>
          <p:cNvSpPr>
            <a:spLocks noChangeArrowheads="1" noChangeShapeType="1" noTextEdit="1"/>
          </p:cNvSpPr>
          <p:nvPr/>
        </p:nvSpPr>
        <p:spPr bwMode="auto">
          <a:xfrm rot="-831217">
            <a:off x="1897063" y="600075"/>
            <a:ext cx="11430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7175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7176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8.88889E-6 C -0.01407 0.05648 -0.02813 0.11319 -0.01285 0.18495 C 0.00242 0.25671 0.01753 0.38472 0.09201 0.42986 C 0.16649 0.47523 0.40642 0.50277 0.43385 0.45786 C 0.46128 0.41296 0.30416 0.27615 0.25642 0.16111 C 0.20867 0.04583 0.1151 -0.15857 0.14687 -0.23241 C 0.17864 -0.30626 0.39878 -0.31112 0.44687 -0.28172 C 0.49496 -0.25232 0.4651 -0.15417 0.43541 -0.05602 " pathEditMode="relative" ptsTypes="aaaaaaaA">
                                      <p:cBhvr>
                                        <p:cTn id="90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3"/>
                  </p:tgtEl>
                </p:cond>
              </p:nextCondLst>
            </p:seq>
          </p:childTnLst>
        </p:cTn>
      </p:par>
    </p:tnLst>
    <p:bldLst>
      <p:bldP spid="6149" grpId="0"/>
      <p:bldP spid="7174" grpId="0" animBg="1"/>
      <p:bldP spid="71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7171" name="Picture 3" descr="Picture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895600" y="1981200"/>
            <a:ext cx="34290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6600" b="1">
                <a:solidFill>
                  <a:srgbClr val="FFFF00"/>
                </a:solidFill>
                <a:latin typeface="Arial Rounded MT Bold" pitchFamily="34" charset="0"/>
              </a:rPr>
              <a:t>KIRSS</a:t>
            </a:r>
            <a:endParaRPr lang="en-US" sz="66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0246" name="WordArt 6" descr="90%"/>
          <p:cNvSpPr>
            <a:spLocks noChangeArrowheads="1" noChangeShapeType="1" noTextEdit="1"/>
          </p:cNvSpPr>
          <p:nvPr/>
        </p:nvSpPr>
        <p:spPr bwMode="auto">
          <a:xfrm rot="-1176754">
            <a:off x="1943100" y="593725"/>
            <a:ext cx="12573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10247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48" name="Picture 8" descr="watermel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app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banana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cherries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 descr="coconut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 descr="melon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4" descr="nu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5" descr="orang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6" descr="peach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17" descr="pear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Picture 18" descr="pineappl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Picture 19" descr="plum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0" descr="raspberry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1" name="Picture 21" descr="strawberry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11574 C -0.08177 -0.06366 -0.16354 -0.01158 -0.15816 0.05856 C -0.15295 0.1287 0.05434 0.2169 0.03212 0.30578 C 0.0099 0.39467 -0.17847 0.59722 -0.29219 0.5919 C -0.40573 0.58657 -0.61875 0.36065 -0.65 0.27361 C -0.68125 0.18657 -0.46701 0.13634 -0.47917 0.06921 C -0.49149 0.00208 -0.75122 -0.08704 -0.72257 -0.12871 C -0.69392 -0.17037 -0.37865 -0.20556 -0.30712 -0.18125 C -0.23559 -0.15695 -0.29635 -0.02384 -0.29375 0.01759 " pathEditMode="relative" rAng="0" ptsTypes="aaaaaaaaa">
                                      <p:cBhvr>
                                        <p:cTn id="30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44" y="311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0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0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2"/>
                  </p:tgtEl>
                </p:cond>
              </p:nextCondLst>
            </p:seq>
          </p:childTnLst>
        </p:cTn>
      </p:par>
    </p:tnLst>
    <p:bldLst>
      <p:bldP spid="9221" grpId="0"/>
      <p:bldP spid="10246" grpId="0" animBg="1"/>
      <p:bldP spid="102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8195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57500" y="1943100"/>
            <a:ext cx="342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4800" b="1">
                <a:solidFill>
                  <a:srgbClr val="FFFF00"/>
                </a:solidFill>
                <a:latin typeface="Arial Rounded MT Bold" pitchFamily="34" charset="0"/>
              </a:rPr>
              <a:t>ANANASS</a:t>
            </a:r>
            <a:endParaRPr lang="en-US" sz="48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2294" name="WordArt 6" descr="90%"/>
          <p:cNvSpPr>
            <a:spLocks noChangeArrowheads="1" noChangeShapeType="1" noTextEdit="1"/>
          </p:cNvSpPr>
          <p:nvPr/>
        </p:nvSpPr>
        <p:spPr bwMode="auto">
          <a:xfrm rot="-693432">
            <a:off x="2079625" y="461963"/>
            <a:ext cx="132715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12295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2296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C 0.02569 -0.11666 0.05139 -0.2331 0.1 -0.23449 C 0.14861 -0.23588 0.23403 -0.00856 0.29184 -0.00879 C 0.34965 -0.00903 0.39271 -0.23842 0.4467 -0.23657 C 0.50069 -0.23472 0.57882 0.08912 0.61597 0.00209 C 0.65312 -0.08495 0.75955 -0.64653 0.66927 -0.75949 C 0.57899 -0.87222 0.17708 -0.70741 0.07413 -0.67546 C -0.02882 -0.64375 0.0217 -0.57315 0.05156 -0.56782 C 0.08142 -0.56273 0.21424 -0.65509 0.25312 -0.6456 C 0.29201 -0.63565 0.28871 -0.57268 0.28542 -0.50972 " pathEditMode="relative" ptsTypes="aaaaaaaaaA">
                                      <p:cBhvr>
                                        <p:cTn id="90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6"/>
                  </p:tgtEl>
                </p:cond>
              </p:nextCondLst>
            </p:seq>
          </p:childTnLst>
        </p:cTn>
      </p:par>
    </p:tnLst>
    <p:bldLst>
      <p:bldP spid="11269" grpId="0"/>
      <p:bldP spid="12294" grpId="0" animBg="1"/>
      <p:bldP spid="122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219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744788" y="2052638"/>
            <a:ext cx="36576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5400" b="1">
                <a:solidFill>
                  <a:srgbClr val="FFFF00"/>
                </a:solidFill>
                <a:latin typeface="Arial Rounded MT Bold" pitchFamily="34" charset="0"/>
              </a:rPr>
              <a:t>ARBUUS</a:t>
            </a:r>
            <a:endParaRPr lang="en-US" sz="54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4342" name="WordArt 6" descr="90%"/>
          <p:cNvSpPr>
            <a:spLocks noChangeArrowheads="1" noChangeShapeType="1" noTextEdit="1"/>
          </p:cNvSpPr>
          <p:nvPr/>
        </p:nvSpPr>
        <p:spPr bwMode="auto">
          <a:xfrm rot="-928166">
            <a:off x="1898650" y="452438"/>
            <a:ext cx="1341438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14343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4344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6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4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C -0.02552 -0.08727 -0.05086 -0.17384 -0.02256 -0.18704 C 0.00573 -0.20023 0.13178 -0.06181 0.16945 -0.0794 C 0.20712 -0.09699 0.15365 -0.26366 0.2033 -0.29236 C 0.25296 -0.3213 0.43282 -0.21412 0.46771 -0.2537 C 0.50261 -0.29352 0.38872 -0.46528 0.41285 -0.53102 C 0.43698 -0.59699 0.60105 -0.59583 0.61285 -0.64931 C 0.62466 -0.70278 0.53438 -0.83449 0.48386 -0.85162 C 0.43334 -0.86875 0.32935 -0.79769 0.30973 -0.75255 C 0.29011 -0.70741 0.35209 -0.62361 0.36615 -0.58056 C 0.38021 -0.5375 0.38681 -0.51597 0.39358 -0.49468 " pathEditMode="relative" ptsTypes="aaaaaaaaaaA">
                                      <p:cBhvr>
                                        <p:cTn id="90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</p:childTnLst>
        </p:cTn>
      </p:par>
    </p:tnLst>
    <p:bldLst>
      <p:bldP spid="13317" grpId="0"/>
      <p:bldP spid="14342" grpId="0" animBg="1"/>
      <p:bldP spid="143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FF00"/>
            </a:fgClr>
            <a:bgClr>
              <a:schemeClr val="bg1"/>
            </a:bgClr>
          </a:pattFill>
          <a:ln w="152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43" name="Picture 3" descr="Picture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3" y="838200"/>
            <a:ext cx="4084637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919413" y="1889125"/>
            <a:ext cx="342900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70000"/>
              </a:spcBef>
            </a:pPr>
            <a:r>
              <a:rPr lang="et-EE" sz="6600" b="1">
                <a:solidFill>
                  <a:srgbClr val="FFFF00"/>
                </a:solidFill>
                <a:latin typeface="Arial Rounded MT Bold" pitchFamily="34" charset="0"/>
              </a:rPr>
              <a:t>ÕUN</a:t>
            </a:r>
            <a:endParaRPr lang="en-US" sz="6600" b="1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6390" name="WordArt 6" descr="90%"/>
          <p:cNvSpPr>
            <a:spLocks noChangeArrowheads="1" noChangeShapeType="1" noTextEdit="1"/>
          </p:cNvSpPr>
          <p:nvPr/>
        </p:nvSpPr>
        <p:spPr bwMode="auto">
          <a:xfrm rot="-928166">
            <a:off x="1836738" y="530225"/>
            <a:ext cx="141605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TUBLI!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  <p:sp>
        <p:nvSpPr>
          <p:cNvPr id="16391" name="AutoShape 7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638800" y="4343400"/>
            <a:ext cx="762000" cy="533400"/>
          </a:xfrm>
          <a:prstGeom prst="rightArrow">
            <a:avLst>
              <a:gd name="adj1" fmla="val 59370"/>
              <a:gd name="adj2" fmla="val 58036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6392" name="Picture 8" descr="waterme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76800"/>
            <a:ext cx="14112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9" descr="ap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13255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0" descr="banana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676400"/>
            <a:ext cx="1041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1" descr="cherries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371600"/>
            <a:ext cx="12604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2" descr="coconut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85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3" descr="melon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0975"/>
            <a:ext cx="16002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14" descr="nu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3679825"/>
            <a:ext cx="13747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15" descr="or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5188"/>
            <a:ext cx="129381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0" name="Picture 16" descr="peac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5181600"/>
            <a:ext cx="125571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17" descr="pear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81600"/>
            <a:ext cx="113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Picture 18" descr="pineapp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191000"/>
            <a:ext cx="141763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Picture 19" descr="plum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657600"/>
            <a:ext cx="111283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Picture 20" descr="raspberry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181600"/>
            <a:ext cx="1104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21" descr="strawberry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81600"/>
            <a:ext cx="11414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22E-16 C -0.12031 -0.03194 -0.24062 -0.06412 -0.24843 -0.17384 C -0.25659 -0.28356 0.02778 -0.57315 -0.0467 -0.65787 C -0.12153 -0.74259 -0.60382 -0.79537 -0.69514 -0.68148 C -0.78646 -0.56759 -0.64843 0.00509 -0.59514 0.02593 C -0.54184 0.04699 -0.43021 -0.44815 -0.37587 -0.55671 C -0.32153 -0.66528 -0.2901 -0.63611 -0.26962 -0.62546 C -0.24913 -0.61505 -0.25642 -0.5206 -0.25295 -0.49306 " pathEditMode="relative" rAng="0" ptsTypes="aaaaaaaa">
                                      <p:cBhvr>
                                        <p:cTn id="90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34" y="-37431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3"/>
                  </p:tgtEl>
                </p:cond>
              </p:nextCondLst>
            </p:seq>
          </p:childTnLst>
        </p:cTn>
      </p:par>
    </p:tnLst>
    <p:bldLst>
      <p:bldP spid="15365" grpId="0"/>
      <p:bldP spid="16390" grpId="0" animBg="1"/>
      <p:bldP spid="1639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Экран (4:3)</PresentationFormat>
  <Paragraphs>21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Puuviljapuu</dc:title>
  <dc:creator>N.Pauri</dc:creator>
  <cp:lastModifiedBy>julia</cp:lastModifiedBy>
  <cp:revision>3</cp:revision>
  <dcterms:created xsi:type="dcterms:W3CDTF">2013-02-08T20:01:50Z</dcterms:created>
  <dcterms:modified xsi:type="dcterms:W3CDTF">2014-11-11T11:41:10Z</dcterms:modified>
</cp:coreProperties>
</file>