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66"/>
    <a:srgbClr val="FF3300"/>
    <a:srgbClr val="0000CC"/>
    <a:srgbClr val="FF0000"/>
    <a:srgbClr val="419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7" d="100"/>
          <a:sy n="67" d="100"/>
        </p:scale>
        <p:origin x="-62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46378-52B2-4654-BFED-E33EE3E1FA4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895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A8E49-B1D9-4EE2-9CC1-053C71752C3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280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09185-C3EC-4D05-A141-A9811B930E9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658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4CAD7-AE9F-4375-B97D-CC5A109D90D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611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66324-179E-44D3-9411-6AD2E6E80B8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818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BCE56-9089-4893-92E2-309E72BC4DB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095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689DC-8BE5-451C-9AAD-A821387181B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05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0730B-E7E1-469C-BA70-8ACA3C168F5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344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496A1-D89A-4FCD-95DB-057CD70C87B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356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C2BCB-5AFB-4949-8F46-0D5ACED6A5C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018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CF37C-9EFF-4EA8-A868-DD65F306C66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102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Прямоуг.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B9EE73-1E4A-4579-83B5-D79D6497E8E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28775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6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628775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8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1628775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10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28775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2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628775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Рисунок 24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628775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Рисунок 25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852738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Рисунок 26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852738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Рисунок 27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852738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Рисунок 28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852738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Рисунок 29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852738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Рисунок 30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852738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Рисунок 31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76700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Рисунок 32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076700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Рисунок 33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076700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Рисунок 34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076700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Рисунок 35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076700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Рисунок 36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076700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Рисунок 43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300663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Рисунок 44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300663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Рисунок 45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300663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Рисунок 46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300663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Рисунок 47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300663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Рисунок 48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300663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Рисунок 49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03225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Рисунок 50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03225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6" name="Поле 13"/>
          <p:cNvSpPr txBox="1">
            <a:spLocks noChangeArrowheads="1"/>
          </p:cNvSpPr>
          <p:nvPr/>
        </p:nvSpPr>
        <p:spPr bwMode="auto">
          <a:xfrm>
            <a:off x="6588125" y="620713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C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77" name="Поле 51"/>
          <p:cNvSpPr txBox="1">
            <a:spLocks noChangeArrowheads="1"/>
          </p:cNvSpPr>
          <p:nvPr/>
        </p:nvSpPr>
        <p:spPr bwMode="auto">
          <a:xfrm>
            <a:off x="7956550" y="620713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D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78" name="Поле 52"/>
          <p:cNvSpPr txBox="1">
            <a:spLocks noChangeArrowheads="1"/>
          </p:cNvSpPr>
          <p:nvPr/>
        </p:nvSpPr>
        <p:spPr bwMode="auto">
          <a:xfrm>
            <a:off x="900113" y="1916113"/>
            <a:ext cx="576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79" name="Поле 53"/>
          <p:cNvSpPr txBox="1">
            <a:spLocks noChangeArrowheads="1"/>
          </p:cNvSpPr>
          <p:nvPr/>
        </p:nvSpPr>
        <p:spPr bwMode="auto">
          <a:xfrm>
            <a:off x="2339975" y="1916113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F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80" name="Поле 54"/>
          <p:cNvSpPr txBox="1">
            <a:spLocks noChangeArrowheads="1"/>
          </p:cNvSpPr>
          <p:nvPr/>
        </p:nvSpPr>
        <p:spPr bwMode="auto">
          <a:xfrm>
            <a:off x="3851275" y="1916113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G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81" name="Поле 55"/>
          <p:cNvSpPr txBox="1">
            <a:spLocks noChangeArrowheads="1"/>
          </p:cNvSpPr>
          <p:nvPr/>
        </p:nvSpPr>
        <p:spPr bwMode="auto">
          <a:xfrm>
            <a:off x="5148263" y="1916113"/>
            <a:ext cx="576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H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82" name="Поле 56"/>
          <p:cNvSpPr txBox="1">
            <a:spLocks noChangeArrowheads="1"/>
          </p:cNvSpPr>
          <p:nvPr/>
        </p:nvSpPr>
        <p:spPr bwMode="auto">
          <a:xfrm>
            <a:off x="6516688" y="1916113"/>
            <a:ext cx="576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83" name="Поле 57"/>
          <p:cNvSpPr txBox="1">
            <a:spLocks noChangeArrowheads="1"/>
          </p:cNvSpPr>
          <p:nvPr/>
        </p:nvSpPr>
        <p:spPr bwMode="auto">
          <a:xfrm>
            <a:off x="7956550" y="1916113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J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84" name="Поле 58"/>
          <p:cNvSpPr txBox="1">
            <a:spLocks noChangeArrowheads="1"/>
          </p:cNvSpPr>
          <p:nvPr/>
        </p:nvSpPr>
        <p:spPr bwMode="auto">
          <a:xfrm>
            <a:off x="1042988" y="3141663"/>
            <a:ext cx="576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K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85" name="Поле 59"/>
          <p:cNvSpPr txBox="1">
            <a:spLocks noChangeArrowheads="1"/>
          </p:cNvSpPr>
          <p:nvPr/>
        </p:nvSpPr>
        <p:spPr bwMode="auto">
          <a:xfrm>
            <a:off x="2484438" y="3141663"/>
            <a:ext cx="576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L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86" name="Поле 60"/>
          <p:cNvSpPr txBox="1">
            <a:spLocks noChangeArrowheads="1"/>
          </p:cNvSpPr>
          <p:nvPr/>
        </p:nvSpPr>
        <p:spPr bwMode="auto">
          <a:xfrm>
            <a:off x="3924300" y="3141663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M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87" name="Поле 61"/>
          <p:cNvSpPr txBox="1">
            <a:spLocks noChangeArrowheads="1"/>
          </p:cNvSpPr>
          <p:nvPr/>
        </p:nvSpPr>
        <p:spPr bwMode="auto">
          <a:xfrm>
            <a:off x="5292725" y="3141663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N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88" name="Поле 62"/>
          <p:cNvSpPr txBox="1">
            <a:spLocks noChangeArrowheads="1"/>
          </p:cNvSpPr>
          <p:nvPr/>
        </p:nvSpPr>
        <p:spPr bwMode="auto">
          <a:xfrm>
            <a:off x="6588125" y="3141663"/>
            <a:ext cx="6477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O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89" name="Поле 63"/>
          <p:cNvSpPr txBox="1">
            <a:spLocks noChangeArrowheads="1"/>
          </p:cNvSpPr>
          <p:nvPr/>
        </p:nvSpPr>
        <p:spPr bwMode="auto">
          <a:xfrm>
            <a:off x="8027988" y="3141663"/>
            <a:ext cx="6477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P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90" name="Поле 64"/>
          <p:cNvSpPr txBox="1">
            <a:spLocks noChangeArrowheads="1"/>
          </p:cNvSpPr>
          <p:nvPr/>
        </p:nvSpPr>
        <p:spPr bwMode="auto">
          <a:xfrm>
            <a:off x="1042988" y="4292600"/>
            <a:ext cx="5762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R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91" name="Поле 65"/>
          <p:cNvSpPr txBox="1">
            <a:spLocks noChangeArrowheads="1"/>
          </p:cNvSpPr>
          <p:nvPr/>
        </p:nvSpPr>
        <p:spPr bwMode="auto">
          <a:xfrm>
            <a:off x="2411413" y="4292600"/>
            <a:ext cx="5762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92" name="Поле 66"/>
          <p:cNvSpPr txBox="1">
            <a:spLocks noChangeArrowheads="1"/>
          </p:cNvSpPr>
          <p:nvPr/>
        </p:nvSpPr>
        <p:spPr bwMode="auto">
          <a:xfrm>
            <a:off x="3851275" y="4292600"/>
            <a:ext cx="5762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Š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93" name="Поле 67"/>
          <p:cNvSpPr txBox="1">
            <a:spLocks noChangeArrowheads="1"/>
          </p:cNvSpPr>
          <p:nvPr/>
        </p:nvSpPr>
        <p:spPr bwMode="auto">
          <a:xfrm>
            <a:off x="5292725" y="4292600"/>
            <a:ext cx="5762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Z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94" name="Поле 68"/>
          <p:cNvSpPr txBox="1">
            <a:spLocks noChangeArrowheads="1"/>
          </p:cNvSpPr>
          <p:nvPr/>
        </p:nvSpPr>
        <p:spPr bwMode="auto">
          <a:xfrm>
            <a:off x="6588125" y="4292600"/>
            <a:ext cx="5762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 b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Ž</a:t>
            </a:r>
            <a:endParaRPr lang="pt-PT" sz="4800" b="1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95" name="Поле 69"/>
          <p:cNvSpPr txBox="1">
            <a:spLocks noChangeArrowheads="1"/>
          </p:cNvSpPr>
          <p:nvPr/>
        </p:nvSpPr>
        <p:spPr bwMode="auto">
          <a:xfrm>
            <a:off x="8101013" y="4292600"/>
            <a:ext cx="5762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T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96" name="Поле 72"/>
          <p:cNvSpPr txBox="1">
            <a:spLocks noChangeArrowheads="1"/>
          </p:cNvSpPr>
          <p:nvPr/>
        </p:nvSpPr>
        <p:spPr bwMode="auto">
          <a:xfrm>
            <a:off x="1042988" y="5516563"/>
            <a:ext cx="576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U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97" name="Поле 73"/>
          <p:cNvSpPr txBox="1">
            <a:spLocks noChangeArrowheads="1"/>
          </p:cNvSpPr>
          <p:nvPr/>
        </p:nvSpPr>
        <p:spPr bwMode="auto">
          <a:xfrm>
            <a:off x="2411413" y="5516563"/>
            <a:ext cx="576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V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98" name="Поле 74"/>
          <p:cNvSpPr txBox="1">
            <a:spLocks noChangeArrowheads="1"/>
          </p:cNvSpPr>
          <p:nvPr/>
        </p:nvSpPr>
        <p:spPr bwMode="auto">
          <a:xfrm>
            <a:off x="3851275" y="5516563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Õ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99" name="Поле 75"/>
          <p:cNvSpPr txBox="1">
            <a:spLocks noChangeArrowheads="1"/>
          </p:cNvSpPr>
          <p:nvPr/>
        </p:nvSpPr>
        <p:spPr bwMode="auto">
          <a:xfrm>
            <a:off x="5219700" y="5516563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Ä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100" name="Поле 76"/>
          <p:cNvSpPr txBox="1">
            <a:spLocks noChangeArrowheads="1"/>
          </p:cNvSpPr>
          <p:nvPr/>
        </p:nvSpPr>
        <p:spPr bwMode="auto">
          <a:xfrm>
            <a:off x="6588125" y="5516563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Ö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101" name="Поле 77"/>
          <p:cNvSpPr txBox="1">
            <a:spLocks noChangeArrowheads="1"/>
          </p:cNvSpPr>
          <p:nvPr/>
        </p:nvSpPr>
        <p:spPr bwMode="auto">
          <a:xfrm>
            <a:off x="8027988" y="5516563"/>
            <a:ext cx="576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 dirty="0">
                <a:solidFill>
                  <a:srgbClr val="FF0000"/>
                </a:solidFill>
                <a:latin typeface="Arial Rounded MT Bold" pitchFamily="34" charset="0"/>
              </a:rPr>
              <a:t>Ü</a:t>
            </a:r>
            <a:endParaRPr lang="pt-PT" sz="48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102" name="Поле 7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-63500" y="604838"/>
            <a:ext cx="32702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t-EE" sz="4400">
                <a:solidFill>
                  <a:schemeClr val="bg1"/>
                </a:solidFill>
                <a:latin typeface="Arial Rounded MT Bold" pitchFamily="34" charset="0"/>
              </a:rPr>
              <a:t>TÄHESTIK</a:t>
            </a:r>
            <a:endParaRPr lang="pt-PT" sz="440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2103" name="Рисунок 49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441325"/>
            <a:ext cx="1295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4" name="Поле 13"/>
          <p:cNvSpPr txBox="1">
            <a:spLocks noChangeArrowheads="1"/>
          </p:cNvSpPr>
          <p:nvPr/>
        </p:nvSpPr>
        <p:spPr bwMode="auto">
          <a:xfrm>
            <a:off x="5165725" y="655638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800">
                <a:solidFill>
                  <a:srgbClr val="FF0000"/>
                </a:solidFill>
                <a:latin typeface="Arial Rounded MT Bold" pitchFamily="34" charset="0"/>
              </a:rPr>
              <a:t>B</a:t>
            </a:r>
            <a:endParaRPr lang="pt-PT" sz="480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2105" name="Рисунок 49" descr="1194984421989434288note_with_pin_nicu_bucul_03_svg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484188"/>
            <a:ext cx="1295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6" name="Поле 13"/>
          <p:cNvSpPr txBox="1">
            <a:spLocks noChangeArrowheads="1"/>
          </p:cNvSpPr>
          <p:nvPr/>
        </p:nvSpPr>
        <p:spPr bwMode="auto">
          <a:xfrm>
            <a:off x="3797300" y="655638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800">
                <a:solidFill>
                  <a:srgbClr val="FF0000"/>
                </a:solidFill>
                <a:latin typeface="Arial Rounded MT Bold" pitchFamily="34" charset="0"/>
              </a:rPr>
              <a:t>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2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3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5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Рисунок 6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Автофигура 7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>
                <a:solidFill>
                  <a:srgbClr val="419418"/>
                </a:solidFill>
                <a:latin typeface="Arial Rounded MT Bold" pitchFamily="34" charset="0"/>
              </a:rPr>
              <a:t>D</a:t>
            </a:r>
          </a:p>
        </p:txBody>
      </p:sp>
      <p:sp>
        <p:nvSpPr>
          <p:cNvPr id="6152" name="Автофигура 8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chemeClr val="accent2"/>
                </a:solidFill>
                <a:latin typeface="Arial Rounded MT Bold" pitchFamily="34" charset="0"/>
              </a:rPr>
              <a:t>J</a:t>
            </a:r>
          </a:p>
        </p:txBody>
      </p:sp>
      <p:sp>
        <p:nvSpPr>
          <p:cNvPr id="6153" name="Автофигура 9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3300"/>
                </a:solidFill>
                <a:latin typeface="Arial Rounded MT Bold" pitchFamily="34" charset="0"/>
              </a:rPr>
              <a:t>F</a:t>
            </a:r>
          </a:p>
        </p:txBody>
      </p:sp>
      <p:sp>
        <p:nvSpPr>
          <p:cNvPr id="6154" name="Автофигура 10"/>
          <p:cNvSpPr>
            <a:spLocks noChangeArrowheads="1"/>
          </p:cNvSpPr>
          <p:nvPr/>
        </p:nvSpPr>
        <p:spPr bwMode="auto">
          <a:xfrm>
            <a:off x="6372225" y="50133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0066"/>
                </a:solidFill>
                <a:latin typeface="Arial Rounded MT Bold" pitchFamily="34" charset="0"/>
              </a:rPr>
              <a:t>Y</a:t>
            </a:r>
          </a:p>
        </p:txBody>
      </p:sp>
      <p:sp>
        <p:nvSpPr>
          <p:cNvPr id="6155" name="Поле 11"/>
          <p:cNvSpPr txBox="1">
            <a:spLocks noChangeArrowheads="1"/>
          </p:cNvSpPr>
          <p:nvPr/>
        </p:nvSpPr>
        <p:spPr bwMode="auto">
          <a:xfrm>
            <a:off x="2700338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 b="1">
                <a:solidFill>
                  <a:srgbClr val="006600"/>
                </a:solidFill>
                <a:latin typeface="Arial Rounded MT Bold" pitchFamily="34" charset="0"/>
              </a:rPr>
              <a:t>F</a:t>
            </a:r>
          </a:p>
        </p:txBody>
      </p:sp>
      <p:pic>
        <p:nvPicPr>
          <p:cNvPr id="6156" name="Рисунок 12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Поле 13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278" name="Поле 14"/>
          <p:cNvSpPr txBox="1">
            <a:spLocks noChangeArrowheads="1"/>
          </p:cNvSpPr>
          <p:nvPr/>
        </p:nvSpPr>
        <p:spPr bwMode="auto">
          <a:xfrm>
            <a:off x="5580063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H</a:t>
            </a:r>
          </a:p>
        </p:txBody>
      </p:sp>
      <p:sp>
        <p:nvSpPr>
          <p:cNvPr id="11279" name="Поле 15"/>
          <p:cNvSpPr txBox="1">
            <a:spLocks noChangeArrowheads="1"/>
          </p:cNvSpPr>
          <p:nvPr/>
        </p:nvSpPr>
        <p:spPr bwMode="auto">
          <a:xfrm>
            <a:off x="414020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G</a:t>
            </a:r>
          </a:p>
        </p:txBody>
      </p:sp>
      <p:sp>
        <p:nvSpPr>
          <p:cNvPr id="11280" name="Поле 16"/>
          <p:cNvSpPr txBox="1">
            <a:spLocks noChangeArrowheads="1"/>
          </p:cNvSpPr>
          <p:nvPr/>
        </p:nvSpPr>
        <p:spPr bwMode="auto">
          <a:xfrm>
            <a:off x="11874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E</a:t>
            </a:r>
          </a:p>
        </p:txBody>
      </p:sp>
      <p:sp>
        <p:nvSpPr>
          <p:cNvPr id="11281" name="Поле 17"/>
          <p:cNvSpPr txBox="1">
            <a:spLocks noChangeArrowheads="1"/>
          </p:cNvSpPr>
          <p:nvPr/>
        </p:nvSpPr>
        <p:spPr bwMode="auto">
          <a:xfrm>
            <a:off x="7164388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11282" name="Автофигура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  <p:bldLst>
      <p:bldP spid="61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3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5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Рисунок 6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Автофигура 7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>
                <a:solidFill>
                  <a:srgbClr val="419418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5128" name="Автофигура 8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chemeClr val="accent2"/>
                </a:solidFill>
                <a:latin typeface="Arial Rounded MT Bold" pitchFamily="34" charset="0"/>
              </a:rPr>
              <a:t>K</a:t>
            </a:r>
          </a:p>
        </p:txBody>
      </p:sp>
      <p:sp>
        <p:nvSpPr>
          <p:cNvPr id="5129" name="Автофигура 9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3300"/>
                </a:solidFill>
                <a:latin typeface="Arial Rounded MT Bold" pitchFamily="34" charset="0"/>
              </a:rPr>
              <a:t>E</a:t>
            </a:r>
          </a:p>
        </p:txBody>
      </p:sp>
      <p:sp>
        <p:nvSpPr>
          <p:cNvPr id="5130" name="Автофигура 10"/>
          <p:cNvSpPr>
            <a:spLocks noChangeArrowheads="1"/>
          </p:cNvSpPr>
          <p:nvPr/>
        </p:nvSpPr>
        <p:spPr bwMode="auto">
          <a:xfrm>
            <a:off x="6372225" y="50133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 dirty="0">
                <a:solidFill>
                  <a:srgbClr val="FF0066"/>
                </a:solidFill>
                <a:latin typeface="Arial Rounded MT Bold" pitchFamily="34" charset="0"/>
              </a:rPr>
              <a:t>B</a:t>
            </a:r>
            <a:endParaRPr lang="pt-PT" sz="4000" b="1" dirty="0">
              <a:solidFill>
                <a:srgbClr val="FF0066"/>
              </a:solidFill>
              <a:latin typeface="Arial Rounded MT Bold" pitchFamily="34" charset="0"/>
            </a:endParaRPr>
          </a:p>
        </p:txBody>
      </p:sp>
      <p:sp>
        <p:nvSpPr>
          <p:cNvPr id="5131" name="Поле 11"/>
          <p:cNvSpPr txBox="1">
            <a:spLocks noChangeArrowheads="1"/>
          </p:cNvSpPr>
          <p:nvPr/>
        </p:nvSpPr>
        <p:spPr bwMode="auto">
          <a:xfrm>
            <a:off x="5580063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 b="1">
                <a:solidFill>
                  <a:srgbClr val="006600"/>
                </a:solidFill>
                <a:latin typeface="Arial Rounded MT Bold" pitchFamily="34" charset="0"/>
              </a:rPr>
              <a:t>I</a:t>
            </a:r>
          </a:p>
        </p:txBody>
      </p:sp>
      <p:pic>
        <p:nvPicPr>
          <p:cNvPr id="5132" name="Рисунок 12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1" name="Поле 13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2302" name="Поле 14"/>
          <p:cNvSpPr txBox="1">
            <a:spLocks noChangeArrowheads="1"/>
          </p:cNvSpPr>
          <p:nvPr/>
        </p:nvSpPr>
        <p:spPr bwMode="auto">
          <a:xfrm>
            <a:off x="2700338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G</a:t>
            </a:r>
          </a:p>
        </p:txBody>
      </p:sp>
      <p:sp>
        <p:nvSpPr>
          <p:cNvPr id="12303" name="Поле 15"/>
          <p:cNvSpPr txBox="1">
            <a:spLocks noChangeArrowheads="1"/>
          </p:cNvSpPr>
          <p:nvPr/>
        </p:nvSpPr>
        <p:spPr bwMode="auto">
          <a:xfrm>
            <a:off x="414020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H</a:t>
            </a:r>
          </a:p>
        </p:txBody>
      </p:sp>
      <p:sp>
        <p:nvSpPr>
          <p:cNvPr id="12304" name="Поле 16"/>
          <p:cNvSpPr txBox="1">
            <a:spLocks noChangeArrowheads="1"/>
          </p:cNvSpPr>
          <p:nvPr/>
        </p:nvSpPr>
        <p:spPr bwMode="auto">
          <a:xfrm>
            <a:off x="11874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F</a:t>
            </a:r>
          </a:p>
        </p:txBody>
      </p:sp>
      <p:sp>
        <p:nvSpPr>
          <p:cNvPr id="12305" name="Поле 17"/>
          <p:cNvSpPr txBox="1">
            <a:spLocks noChangeArrowheads="1"/>
          </p:cNvSpPr>
          <p:nvPr/>
        </p:nvSpPr>
        <p:spPr bwMode="auto">
          <a:xfrm>
            <a:off x="7164388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J</a:t>
            </a:r>
          </a:p>
        </p:txBody>
      </p:sp>
      <p:sp>
        <p:nvSpPr>
          <p:cNvPr id="12306" name="Автофигура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</p:childTnLst>
        </p:cTn>
      </p:par>
    </p:tnLst>
    <p:bldLst>
      <p:bldP spid="51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2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Рисунок 3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5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Рисунок 6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Автофигура 7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>
                <a:solidFill>
                  <a:srgbClr val="419418"/>
                </a:solidFill>
                <a:latin typeface="Arial Rounded MT Bold" pitchFamily="34" charset="0"/>
              </a:rPr>
              <a:t>K</a:t>
            </a:r>
          </a:p>
        </p:txBody>
      </p:sp>
      <p:sp>
        <p:nvSpPr>
          <p:cNvPr id="4104" name="Автофигура 8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chemeClr val="accent2"/>
                </a:solidFill>
                <a:latin typeface="Arial Rounded MT Bold" pitchFamily="34" charset="0"/>
              </a:rPr>
              <a:t>S</a:t>
            </a:r>
          </a:p>
        </p:txBody>
      </p:sp>
      <p:sp>
        <p:nvSpPr>
          <p:cNvPr id="4105" name="Автофигура 9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3300"/>
                </a:solidFill>
                <a:latin typeface="Arial Rounded MT Bold" pitchFamily="34" charset="0"/>
              </a:rPr>
              <a:t>M</a:t>
            </a:r>
          </a:p>
        </p:txBody>
      </p:sp>
      <p:sp>
        <p:nvSpPr>
          <p:cNvPr id="4106" name="Автофигура 10"/>
          <p:cNvSpPr>
            <a:spLocks noChangeArrowheads="1"/>
          </p:cNvSpPr>
          <p:nvPr/>
        </p:nvSpPr>
        <p:spPr bwMode="auto">
          <a:xfrm>
            <a:off x="6372225" y="50133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0066"/>
                </a:solidFill>
                <a:latin typeface="Arial Rounded MT Bold" pitchFamily="34" charset="0"/>
              </a:rPr>
              <a:t>O</a:t>
            </a:r>
          </a:p>
        </p:txBody>
      </p:sp>
      <p:sp>
        <p:nvSpPr>
          <p:cNvPr id="4107" name="Поле 11"/>
          <p:cNvSpPr txBox="1">
            <a:spLocks noChangeArrowheads="1"/>
          </p:cNvSpPr>
          <p:nvPr/>
        </p:nvSpPr>
        <p:spPr bwMode="auto">
          <a:xfrm>
            <a:off x="2627313" y="2223222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 b="1" dirty="0">
                <a:solidFill>
                  <a:srgbClr val="006600"/>
                </a:solidFill>
                <a:latin typeface="Arial Rounded MT Bold" pitchFamily="34" charset="0"/>
              </a:rPr>
              <a:t>O</a:t>
            </a:r>
          </a:p>
        </p:txBody>
      </p:sp>
      <p:pic>
        <p:nvPicPr>
          <p:cNvPr id="4108" name="Рисунок 12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5" name="Поле 13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3326" name="Поле 14"/>
          <p:cNvSpPr txBox="1">
            <a:spLocks noChangeArrowheads="1"/>
          </p:cNvSpPr>
          <p:nvPr/>
        </p:nvSpPr>
        <p:spPr bwMode="auto">
          <a:xfrm>
            <a:off x="5615782" y="220936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R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3327" name="Поле 15"/>
          <p:cNvSpPr txBox="1">
            <a:spLocks noChangeArrowheads="1"/>
          </p:cNvSpPr>
          <p:nvPr/>
        </p:nvSpPr>
        <p:spPr bwMode="auto">
          <a:xfrm>
            <a:off x="414020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P</a:t>
            </a:r>
          </a:p>
        </p:txBody>
      </p:sp>
      <p:sp>
        <p:nvSpPr>
          <p:cNvPr id="13328" name="Поле 16"/>
          <p:cNvSpPr txBox="1">
            <a:spLocks noChangeArrowheads="1"/>
          </p:cNvSpPr>
          <p:nvPr/>
        </p:nvSpPr>
        <p:spPr bwMode="auto">
          <a:xfrm>
            <a:off x="11874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N</a:t>
            </a:r>
          </a:p>
        </p:txBody>
      </p:sp>
      <p:sp>
        <p:nvSpPr>
          <p:cNvPr id="13329" name="Поле 17"/>
          <p:cNvSpPr txBox="1">
            <a:spLocks noChangeArrowheads="1"/>
          </p:cNvSpPr>
          <p:nvPr/>
        </p:nvSpPr>
        <p:spPr bwMode="auto">
          <a:xfrm>
            <a:off x="7164388" y="221369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3330" name="Автофигура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5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6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7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8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Автофигура 9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>
                <a:solidFill>
                  <a:srgbClr val="419418"/>
                </a:solidFill>
                <a:latin typeface="Arial Rounded MT Bold" pitchFamily="34" charset="0"/>
              </a:rPr>
              <a:t>J</a:t>
            </a:r>
          </a:p>
        </p:txBody>
      </p:sp>
      <p:sp>
        <p:nvSpPr>
          <p:cNvPr id="13322" name="Автофигура 10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chemeClr val="accent2"/>
                </a:solidFill>
                <a:latin typeface="Arial Rounded MT Bold" pitchFamily="34" charset="0"/>
              </a:rPr>
              <a:t>R</a:t>
            </a:r>
          </a:p>
        </p:txBody>
      </p:sp>
      <p:sp>
        <p:nvSpPr>
          <p:cNvPr id="13323" name="Автофигура 11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3300"/>
                </a:solidFill>
                <a:latin typeface="Arial Rounded MT Bold" pitchFamily="34" charset="0"/>
              </a:rPr>
              <a:t>S</a:t>
            </a:r>
          </a:p>
        </p:txBody>
      </p:sp>
      <p:sp>
        <p:nvSpPr>
          <p:cNvPr id="13324" name="Автофигура 12"/>
          <p:cNvSpPr>
            <a:spLocks noChangeArrowheads="1"/>
          </p:cNvSpPr>
          <p:nvPr/>
        </p:nvSpPr>
        <p:spPr bwMode="auto">
          <a:xfrm>
            <a:off x="6372225" y="50133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0066"/>
                </a:solidFill>
                <a:latin typeface="Arial Rounded MT Bold" pitchFamily="34" charset="0"/>
              </a:rPr>
              <a:t>Z</a:t>
            </a:r>
          </a:p>
        </p:txBody>
      </p:sp>
      <p:sp>
        <p:nvSpPr>
          <p:cNvPr id="13325" name="Поле 13"/>
          <p:cNvSpPr txBox="1">
            <a:spLocks noChangeArrowheads="1"/>
          </p:cNvSpPr>
          <p:nvPr/>
        </p:nvSpPr>
        <p:spPr bwMode="auto">
          <a:xfrm>
            <a:off x="11874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 b="1">
                <a:solidFill>
                  <a:srgbClr val="006600"/>
                </a:solidFill>
                <a:latin typeface="Arial Rounded MT Bold" pitchFamily="34" charset="0"/>
              </a:rPr>
              <a:t>S</a:t>
            </a:r>
          </a:p>
        </p:txBody>
      </p:sp>
      <p:pic>
        <p:nvPicPr>
          <p:cNvPr id="13326" name="Рисунок 14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Поле 15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4350" name="Поле 16"/>
          <p:cNvSpPr txBox="1">
            <a:spLocks noChangeArrowheads="1"/>
          </p:cNvSpPr>
          <p:nvPr/>
        </p:nvSpPr>
        <p:spPr bwMode="auto">
          <a:xfrm>
            <a:off x="2700338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T</a:t>
            </a:r>
          </a:p>
        </p:txBody>
      </p:sp>
      <p:sp>
        <p:nvSpPr>
          <p:cNvPr id="14351" name="Поле 17"/>
          <p:cNvSpPr txBox="1">
            <a:spLocks noChangeArrowheads="1"/>
          </p:cNvSpPr>
          <p:nvPr/>
        </p:nvSpPr>
        <p:spPr bwMode="auto">
          <a:xfrm>
            <a:off x="414020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4352" name="Поле 18"/>
          <p:cNvSpPr txBox="1">
            <a:spLocks noChangeArrowheads="1"/>
          </p:cNvSpPr>
          <p:nvPr/>
        </p:nvSpPr>
        <p:spPr bwMode="auto">
          <a:xfrm>
            <a:off x="5508625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V</a:t>
            </a:r>
          </a:p>
        </p:txBody>
      </p:sp>
      <p:sp>
        <p:nvSpPr>
          <p:cNvPr id="14353" name="Поле 19"/>
          <p:cNvSpPr txBox="1">
            <a:spLocks noChangeArrowheads="1"/>
          </p:cNvSpPr>
          <p:nvPr/>
        </p:nvSpPr>
        <p:spPr bwMode="auto">
          <a:xfrm>
            <a:off x="7164388" y="2195513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Õ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4354" name="Автофигура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1"/>
                  </p:tgtEl>
                </p:cond>
              </p:nextCondLst>
            </p:seq>
          </p:childTnLst>
        </p:cTn>
      </p:par>
    </p:tnLst>
    <p:bldLst>
      <p:bldP spid="133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Рисунок 5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6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Рисунок 7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Рисунок 8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Автофигура 9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dirty="0">
                <a:solidFill>
                  <a:srgbClr val="419418"/>
                </a:solidFill>
                <a:latin typeface="Arial Rounded MT Bold" pitchFamily="34" charset="0"/>
              </a:rPr>
              <a:t>P</a:t>
            </a:r>
            <a:endParaRPr lang="pt-PT" sz="4000" dirty="0">
              <a:solidFill>
                <a:srgbClr val="419418"/>
              </a:solidFill>
              <a:latin typeface="Arial Rounded MT Bold" pitchFamily="34" charset="0"/>
            </a:endParaRPr>
          </a:p>
        </p:txBody>
      </p:sp>
      <p:sp>
        <p:nvSpPr>
          <p:cNvPr id="14346" name="Автофигура 10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 dirty="0">
                <a:solidFill>
                  <a:schemeClr val="accent2"/>
                </a:solidFill>
                <a:latin typeface="Arial Rounded MT Bold" pitchFamily="34" charset="0"/>
              </a:rPr>
              <a:t>Š</a:t>
            </a:r>
            <a:endParaRPr lang="pt-PT" sz="4000" b="1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14347" name="Автофигура 11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 dirty="0">
                <a:solidFill>
                  <a:srgbClr val="FF3300"/>
                </a:solidFill>
                <a:latin typeface="Arial Rounded MT Bold" pitchFamily="34" charset="0"/>
              </a:rPr>
              <a:t>U</a:t>
            </a:r>
            <a:endParaRPr lang="pt-PT" sz="4000" b="1" dirty="0">
              <a:solidFill>
                <a:srgbClr val="FF3300"/>
              </a:solidFill>
              <a:latin typeface="Arial Rounded MT Bold" pitchFamily="34" charset="0"/>
            </a:endParaRPr>
          </a:p>
        </p:txBody>
      </p:sp>
      <p:sp>
        <p:nvSpPr>
          <p:cNvPr id="14348" name="Автофигура 12"/>
          <p:cNvSpPr>
            <a:spLocks noChangeArrowheads="1"/>
          </p:cNvSpPr>
          <p:nvPr/>
        </p:nvSpPr>
        <p:spPr bwMode="auto">
          <a:xfrm>
            <a:off x="6372225" y="50133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 dirty="0">
                <a:solidFill>
                  <a:srgbClr val="FF0066"/>
                </a:solidFill>
                <a:latin typeface="Arial Rounded MT Bold" pitchFamily="34" charset="0"/>
              </a:rPr>
              <a:t>V</a:t>
            </a:r>
            <a:endParaRPr lang="pt-PT" sz="4000" b="1" dirty="0">
              <a:solidFill>
                <a:srgbClr val="FF0066"/>
              </a:solidFill>
              <a:latin typeface="Arial Rounded MT Bold" pitchFamily="34" charset="0"/>
            </a:endParaRPr>
          </a:p>
        </p:txBody>
      </p:sp>
      <p:sp>
        <p:nvSpPr>
          <p:cNvPr id="14349" name="Поле 13"/>
          <p:cNvSpPr txBox="1">
            <a:spLocks noChangeArrowheads="1"/>
          </p:cNvSpPr>
          <p:nvPr/>
        </p:nvSpPr>
        <p:spPr bwMode="auto">
          <a:xfrm>
            <a:off x="262731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b="1" dirty="0">
                <a:solidFill>
                  <a:srgbClr val="006600"/>
                </a:solidFill>
                <a:latin typeface="Arial Rounded MT Bold" pitchFamily="34" charset="0"/>
              </a:rPr>
              <a:t>Š</a:t>
            </a:r>
            <a:endParaRPr lang="pt-PT" sz="4400" b="1" dirty="0">
              <a:solidFill>
                <a:srgbClr val="006600"/>
              </a:solidFill>
              <a:latin typeface="Arial Rounded MT Bold" pitchFamily="34" charset="0"/>
            </a:endParaRPr>
          </a:p>
        </p:txBody>
      </p:sp>
      <p:pic>
        <p:nvPicPr>
          <p:cNvPr id="14350" name="Рисунок 14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Поле 15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5374" name="Поле 16"/>
          <p:cNvSpPr txBox="1">
            <a:spLocks noChangeArrowheads="1"/>
          </p:cNvSpPr>
          <p:nvPr/>
        </p:nvSpPr>
        <p:spPr bwMode="auto">
          <a:xfrm>
            <a:off x="11874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5375" name="Поле 17"/>
          <p:cNvSpPr txBox="1">
            <a:spLocks noChangeArrowheads="1"/>
          </p:cNvSpPr>
          <p:nvPr/>
        </p:nvSpPr>
        <p:spPr bwMode="auto">
          <a:xfrm>
            <a:off x="414020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 smtClean="0">
                <a:solidFill>
                  <a:srgbClr val="FF0000"/>
                </a:solidFill>
                <a:latin typeface="Arial Rounded MT Bold" pitchFamily="34" charset="0"/>
              </a:rPr>
              <a:t>Z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5376" name="Поле 18"/>
          <p:cNvSpPr txBox="1">
            <a:spLocks noChangeArrowheads="1"/>
          </p:cNvSpPr>
          <p:nvPr/>
        </p:nvSpPr>
        <p:spPr bwMode="auto">
          <a:xfrm>
            <a:off x="5508625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Ž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5377" name="Поле 19"/>
          <p:cNvSpPr txBox="1">
            <a:spLocks noChangeArrowheads="1"/>
          </p:cNvSpPr>
          <p:nvPr/>
        </p:nvSpPr>
        <p:spPr bwMode="auto">
          <a:xfrm>
            <a:off x="7135523" y="218165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T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5378" name="Автофигура 2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092825"/>
            <a:ext cx="649287" cy="6492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7"/>
                  </p:tgtEl>
                </p:cond>
              </p:nextCondLst>
            </p:seq>
          </p:childTnLst>
        </p:cTn>
      </p:par>
    </p:tnLst>
    <p:bldLst>
      <p:bldP spid="143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9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Поле 10"/>
          <p:cNvSpPr txBox="1">
            <a:spLocks noChangeArrowheads="1"/>
          </p:cNvSpPr>
          <p:nvPr/>
        </p:nvSpPr>
        <p:spPr bwMode="auto">
          <a:xfrm>
            <a:off x="14033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A</a:t>
            </a:r>
          </a:p>
        </p:txBody>
      </p:sp>
      <p:pic>
        <p:nvPicPr>
          <p:cNvPr id="3076" name="Рисунок 11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Поле 12"/>
          <p:cNvSpPr txBox="1">
            <a:spLocks noChangeArrowheads="1"/>
          </p:cNvSpPr>
          <p:nvPr/>
        </p:nvSpPr>
        <p:spPr bwMode="auto">
          <a:xfrm>
            <a:off x="284321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B</a:t>
            </a:r>
          </a:p>
        </p:txBody>
      </p:sp>
      <p:pic>
        <p:nvPicPr>
          <p:cNvPr id="3078" name="Рисунок 13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Рисунок 15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Поле 16"/>
          <p:cNvSpPr txBox="1">
            <a:spLocks noChangeArrowheads="1"/>
          </p:cNvSpPr>
          <p:nvPr/>
        </p:nvSpPr>
        <p:spPr bwMode="auto">
          <a:xfrm>
            <a:off x="579596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D</a:t>
            </a:r>
          </a:p>
        </p:txBody>
      </p:sp>
      <p:pic>
        <p:nvPicPr>
          <p:cNvPr id="3081" name="Рисунок 17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Поле 18"/>
          <p:cNvSpPr txBox="1">
            <a:spLocks noChangeArrowheads="1"/>
          </p:cNvSpPr>
          <p:nvPr/>
        </p:nvSpPr>
        <p:spPr bwMode="auto">
          <a:xfrm>
            <a:off x="730726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E</a:t>
            </a:r>
          </a:p>
        </p:txBody>
      </p:sp>
      <p:sp>
        <p:nvSpPr>
          <p:cNvPr id="3091" name="Автофигура 19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>
                <a:solidFill>
                  <a:srgbClr val="419418"/>
                </a:solidFill>
                <a:latin typeface="Arial Rounded MT Bold" pitchFamily="34" charset="0"/>
              </a:rPr>
              <a:t>G</a:t>
            </a:r>
          </a:p>
        </p:txBody>
      </p:sp>
      <p:sp>
        <p:nvSpPr>
          <p:cNvPr id="3092" name="Автофигура 20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chemeClr val="accent2"/>
                </a:solidFill>
                <a:latin typeface="Arial Rounded MT Bold" pitchFamily="34" charset="0"/>
              </a:rPr>
              <a:t>F</a:t>
            </a:r>
          </a:p>
        </p:txBody>
      </p:sp>
      <p:sp>
        <p:nvSpPr>
          <p:cNvPr id="3094" name="Автофигура 22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3300"/>
                </a:solidFill>
                <a:latin typeface="Arial Rounded MT Bold" pitchFamily="34" charset="0"/>
              </a:rPr>
              <a:t>C</a:t>
            </a:r>
          </a:p>
        </p:txBody>
      </p:sp>
      <p:sp>
        <p:nvSpPr>
          <p:cNvPr id="3095" name="Автофигура 23"/>
          <p:cNvSpPr>
            <a:spLocks noChangeArrowheads="1"/>
          </p:cNvSpPr>
          <p:nvPr/>
        </p:nvSpPr>
        <p:spPr bwMode="auto">
          <a:xfrm>
            <a:off x="6372225" y="5011738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0066"/>
                </a:solidFill>
                <a:latin typeface="Arial Rounded MT Bold" pitchFamily="34" charset="0"/>
              </a:rPr>
              <a:t>T</a:t>
            </a:r>
          </a:p>
        </p:txBody>
      </p:sp>
      <p:sp>
        <p:nvSpPr>
          <p:cNvPr id="3096" name="Поле 24"/>
          <p:cNvSpPr txBox="1">
            <a:spLocks noChangeArrowheads="1"/>
          </p:cNvSpPr>
          <p:nvPr/>
        </p:nvSpPr>
        <p:spPr bwMode="auto">
          <a:xfrm>
            <a:off x="4067175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 b="1">
                <a:solidFill>
                  <a:srgbClr val="006600"/>
                </a:solidFill>
                <a:latin typeface="Arial Rounded MT Bold" pitchFamily="34" charset="0"/>
              </a:rPr>
              <a:t>C</a:t>
            </a:r>
          </a:p>
        </p:txBody>
      </p:sp>
      <p:pic>
        <p:nvPicPr>
          <p:cNvPr id="3097" name="Рисунок 25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Поле 26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090" name="Автофигура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</p:childTnLst>
        </p:cTn>
      </p:par>
    </p:tnLst>
    <p:bldLst>
      <p:bldP spid="30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Поле 3"/>
          <p:cNvSpPr txBox="1">
            <a:spLocks noChangeArrowheads="1"/>
          </p:cNvSpPr>
          <p:nvPr/>
        </p:nvSpPr>
        <p:spPr bwMode="auto">
          <a:xfrm>
            <a:off x="14033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4100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Поле 5"/>
          <p:cNvSpPr txBox="1">
            <a:spLocks noChangeArrowheads="1"/>
          </p:cNvSpPr>
          <p:nvPr/>
        </p:nvSpPr>
        <p:spPr bwMode="auto">
          <a:xfrm>
            <a:off x="284321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B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4102" name="Рисунок 6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Рисунок 7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Поле 8"/>
          <p:cNvSpPr txBox="1">
            <a:spLocks noChangeArrowheads="1"/>
          </p:cNvSpPr>
          <p:nvPr/>
        </p:nvSpPr>
        <p:spPr bwMode="auto">
          <a:xfrm>
            <a:off x="4067175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C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4105" name="Рисунок 9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Поле 10"/>
          <p:cNvSpPr txBox="1">
            <a:spLocks noChangeArrowheads="1"/>
          </p:cNvSpPr>
          <p:nvPr/>
        </p:nvSpPr>
        <p:spPr bwMode="auto">
          <a:xfrm>
            <a:off x="730726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1275" name="Автофигура 11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>
                <a:solidFill>
                  <a:srgbClr val="419418"/>
                </a:solidFill>
                <a:latin typeface="Arial Rounded MT Bold" pitchFamily="34" charset="0"/>
              </a:rPr>
              <a:t>F</a:t>
            </a:r>
            <a:endParaRPr lang="pt-PT" sz="4000">
              <a:solidFill>
                <a:srgbClr val="419418"/>
              </a:solidFill>
              <a:latin typeface="Arial Rounded MT Bold" pitchFamily="34" charset="0"/>
            </a:endParaRPr>
          </a:p>
        </p:txBody>
      </p:sp>
      <p:sp>
        <p:nvSpPr>
          <p:cNvPr id="11276" name="Автофигура 12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>
                <a:solidFill>
                  <a:schemeClr val="accent2"/>
                </a:solidFill>
                <a:latin typeface="Arial Rounded MT Bold" pitchFamily="34" charset="0"/>
              </a:rPr>
              <a:t>A</a:t>
            </a:r>
            <a:endParaRPr lang="pt-PT" sz="4000" b="1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11277" name="Автофигура 13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>
                <a:solidFill>
                  <a:srgbClr val="FF3300"/>
                </a:solidFill>
                <a:latin typeface="Arial Rounded MT Bold" pitchFamily="34" charset="0"/>
              </a:rPr>
              <a:t>G</a:t>
            </a:r>
            <a:endParaRPr lang="pt-PT" sz="4000" b="1">
              <a:solidFill>
                <a:srgbClr val="FF3300"/>
              </a:solidFill>
              <a:latin typeface="Arial Rounded MT Bold" pitchFamily="34" charset="0"/>
            </a:endParaRPr>
          </a:p>
        </p:txBody>
      </p:sp>
      <p:sp>
        <p:nvSpPr>
          <p:cNvPr id="11278" name="Автофигура 14"/>
          <p:cNvSpPr>
            <a:spLocks noChangeArrowheads="1"/>
          </p:cNvSpPr>
          <p:nvPr/>
        </p:nvSpPr>
        <p:spPr bwMode="auto">
          <a:xfrm>
            <a:off x="6372225" y="5011738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>
                <a:solidFill>
                  <a:srgbClr val="FF0066"/>
                </a:solidFill>
                <a:latin typeface="Arial Rounded MT Bold" pitchFamily="34" charset="0"/>
              </a:rPr>
              <a:t>D</a:t>
            </a:r>
            <a:endParaRPr lang="pt-PT" sz="4000" b="1">
              <a:solidFill>
                <a:srgbClr val="FF0066"/>
              </a:solidFill>
              <a:latin typeface="Arial Rounded MT Bold" pitchFamily="34" charset="0"/>
            </a:endParaRPr>
          </a:p>
        </p:txBody>
      </p:sp>
      <p:sp>
        <p:nvSpPr>
          <p:cNvPr id="11279" name="Поле 15"/>
          <p:cNvSpPr txBox="1">
            <a:spLocks noChangeArrowheads="1"/>
          </p:cNvSpPr>
          <p:nvPr/>
        </p:nvSpPr>
        <p:spPr bwMode="auto">
          <a:xfrm>
            <a:off x="558006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b="1">
                <a:solidFill>
                  <a:srgbClr val="006600"/>
                </a:solidFill>
                <a:latin typeface="Arial Rounded MT Bold" pitchFamily="34" charset="0"/>
              </a:rPr>
              <a:t>D</a:t>
            </a:r>
            <a:endParaRPr lang="pt-PT" sz="4400" b="1">
              <a:solidFill>
                <a:srgbClr val="006600"/>
              </a:solidFill>
              <a:latin typeface="Arial Rounded MT Bold" pitchFamily="34" charset="0"/>
            </a:endParaRPr>
          </a:p>
        </p:txBody>
      </p:sp>
      <p:pic>
        <p:nvPicPr>
          <p:cNvPr id="11280" name="Рисунок 16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Поле 17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114" name="Автофигура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7"/>
                  </p:tgtEl>
                </p:cond>
              </p:nextCondLst>
            </p:seq>
          </p:childTnLst>
        </p:cTn>
      </p:par>
    </p:tnLst>
    <p:bldLst>
      <p:bldP spid="112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ле 3"/>
          <p:cNvSpPr txBox="1">
            <a:spLocks noChangeArrowheads="1"/>
          </p:cNvSpPr>
          <p:nvPr/>
        </p:nvSpPr>
        <p:spPr bwMode="auto">
          <a:xfrm>
            <a:off x="14033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5124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Рисунок 6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Рисунок 7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Поле 8"/>
          <p:cNvSpPr txBox="1">
            <a:spLocks noChangeArrowheads="1"/>
          </p:cNvSpPr>
          <p:nvPr/>
        </p:nvSpPr>
        <p:spPr bwMode="auto">
          <a:xfrm>
            <a:off x="4067175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C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5128" name="Рисунок 9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Поле 10"/>
          <p:cNvSpPr txBox="1">
            <a:spLocks noChangeArrowheads="1"/>
          </p:cNvSpPr>
          <p:nvPr/>
        </p:nvSpPr>
        <p:spPr bwMode="auto">
          <a:xfrm>
            <a:off x="730726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0251" name="Автофигура 11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>
                <a:solidFill>
                  <a:srgbClr val="419418"/>
                </a:solidFill>
                <a:latin typeface="Arial Rounded MT Bold" pitchFamily="34" charset="0"/>
              </a:rPr>
              <a:t>F</a:t>
            </a:r>
            <a:endParaRPr lang="pt-PT" sz="4000">
              <a:solidFill>
                <a:srgbClr val="419418"/>
              </a:solidFill>
              <a:latin typeface="Arial Rounded MT Bold" pitchFamily="34" charset="0"/>
            </a:endParaRPr>
          </a:p>
        </p:txBody>
      </p:sp>
      <p:sp>
        <p:nvSpPr>
          <p:cNvPr id="10252" name="Автофигура 12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>
                <a:solidFill>
                  <a:schemeClr val="accent2"/>
                </a:solidFill>
                <a:latin typeface="Arial Rounded MT Bold" pitchFamily="34" charset="0"/>
              </a:rPr>
              <a:t>B</a:t>
            </a:r>
            <a:endParaRPr lang="pt-PT" sz="4000" b="1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10253" name="Автофигура 13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>
                <a:solidFill>
                  <a:srgbClr val="FF3300"/>
                </a:solidFill>
                <a:latin typeface="Arial Rounded MT Bold" pitchFamily="34" charset="0"/>
              </a:rPr>
              <a:t>H</a:t>
            </a:r>
            <a:endParaRPr lang="pt-PT" sz="4000" b="1">
              <a:solidFill>
                <a:srgbClr val="FF3300"/>
              </a:solidFill>
              <a:latin typeface="Arial Rounded MT Bold" pitchFamily="34" charset="0"/>
            </a:endParaRPr>
          </a:p>
        </p:txBody>
      </p:sp>
      <p:sp>
        <p:nvSpPr>
          <p:cNvPr id="10254" name="Автофигура 14"/>
          <p:cNvSpPr>
            <a:spLocks noChangeArrowheads="1"/>
          </p:cNvSpPr>
          <p:nvPr/>
        </p:nvSpPr>
        <p:spPr bwMode="auto">
          <a:xfrm>
            <a:off x="6372225" y="5011738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0066"/>
                </a:solidFill>
                <a:latin typeface="Arial Rounded MT Bold" pitchFamily="34" charset="0"/>
              </a:rPr>
              <a:t>R</a:t>
            </a:r>
          </a:p>
        </p:txBody>
      </p:sp>
      <p:sp>
        <p:nvSpPr>
          <p:cNvPr id="10255" name="Поле 15"/>
          <p:cNvSpPr txBox="1">
            <a:spLocks noChangeArrowheads="1"/>
          </p:cNvSpPr>
          <p:nvPr/>
        </p:nvSpPr>
        <p:spPr bwMode="auto">
          <a:xfrm>
            <a:off x="2627313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b="1">
                <a:solidFill>
                  <a:srgbClr val="006600"/>
                </a:solidFill>
                <a:latin typeface="Arial Rounded MT Bold" pitchFamily="34" charset="0"/>
              </a:rPr>
              <a:t>B</a:t>
            </a:r>
            <a:endParaRPr lang="pt-PT" sz="4400" b="1">
              <a:solidFill>
                <a:srgbClr val="006600"/>
              </a:solidFill>
              <a:latin typeface="Arial Rounded MT Bold" pitchFamily="34" charset="0"/>
            </a:endParaRPr>
          </a:p>
        </p:txBody>
      </p:sp>
      <p:pic>
        <p:nvPicPr>
          <p:cNvPr id="10256" name="Рисунок 16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Поле 17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t-EE" sz="7200" smtClean="0">
                <a:solidFill>
                  <a:schemeClr val="bg1"/>
                </a:solidFill>
                <a:latin typeface="Arial Rounded MT Bold" pitchFamily="34" charset="0"/>
              </a:rPr>
              <a:t>TÄHESTIK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137" name="Поле 5"/>
          <p:cNvSpPr txBox="1">
            <a:spLocks noChangeArrowheads="1"/>
          </p:cNvSpPr>
          <p:nvPr/>
        </p:nvSpPr>
        <p:spPr bwMode="auto">
          <a:xfrm>
            <a:off x="5580063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D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5138" name="Автофигура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4"/>
                  </p:tgtEl>
                </p:cond>
              </p:nextCondLst>
            </p:seq>
          </p:childTnLst>
        </p:cTn>
      </p:par>
    </p:tnLst>
    <p:bldLst>
      <p:bldP spid="102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Рисунок 5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6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оле 7"/>
          <p:cNvSpPr txBox="1">
            <a:spLocks noChangeArrowheads="1"/>
          </p:cNvSpPr>
          <p:nvPr/>
        </p:nvSpPr>
        <p:spPr bwMode="auto">
          <a:xfrm>
            <a:off x="4067175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C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6151" name="Рисунок 8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Поле 9"/>
          <p:cNvSpPr txBox="1">
            <a:spLocks noChangeArrowheads="1"/>
          </p:cNvSpPr>
          <p:nvPr/>
        </p:nvSpPr>
        <p:spPr bwMode="auto">
          <a:xfrm>
            <a:off x="730726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9226" name="Автофигура 10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>
                <a:solidFill>
                  <a:srgbClr val="419418"/>
                </a:solidFill>
                <a:latin typeface="Arial Rounded MT Bold" pitchFamily="34" charset="0"/>
              </a:rPr>
              <a:t>A</a:t>
            </a:r>
            <a:endParaRPr lang="pt-PT" sz="4000">
              <a:solidFill>
                <a:srgbClr val="419418"/>
              </a:solidFill>
              <a:latin typeface="Arial Rounded MT Bold" pitchFamily="34" charset="0"/>
            </a:endParaRPr>
          </a:p>
        </p:txBody>
      </p:sp>
      <p:sp>
        <p:nvSpPr>
          <p:cNvPr id="9227" name="Автофигура 11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chemeClr val="accent2"/>
                </a:solidFill>
                <a:latin typeface="Arial Rounded MT Bold" pitchFamily="34" charset="0"/>
              </a:rPr>
              <a:t>E</a:t>
            </a:r>
          </a:p>
        </p:txBody>
      </p:sp>
      <p:sp>
        <p:nvSpPr>
          <p:cNvPr id="9228" name="Автофигура 12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3300"/>
                </a:solidFill>
                <a:latin typeface="Arial Rounded MT Bold" pitchFamily="34" charset="0"/>
              </a:rPr>
              <a:t>K</a:t>
            </a:r>
          </a:p>
        </p:txBody>
      </p:sp>
      <p:sp>
        <p:nvSpPr>
          <p:cNvPr id="9229" name="Автофигура 13"/>
          <p:cNvSpPr>
            <a:spLocks noChangeArrowheads="1"/>
          </p:cNvSpPr>
          <p:nvPr/>
        </p:nvSpPr>
        <p:spPr bwMode="auto">
          <a:xfrm>
            <a:off x="6372225" y="5011738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0066"/>
                </a:solidFill>
                <a:latin typeface="Arial Rounded MT Bold" pitchFamily="34" charset="0"/>
              </a:rPr>
              <a:t>D</a:t>
            </a:r>
          </a:p>
        </p:txBody>
      </p:sp>
      <p:sp>
        <p:nvSpPr>
          <p:cNvPr id="9230" name="Поле 14"/>
          <p:cNvSpPr txBox="1">
            <a:spLocks noChangeArrowheads="1"/>
          </p:cNvSpPr>
          <p:nvPr/>
        </p:nvSpPr>
        <p:spPr bwMode="auto">
          <a:xfrm>
            <a:off x="1187450" y="2276475"/>
            <a:ext cx="7921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b="1">
                <a:solidFill>
                  <a:srgbClr val="006600"/>
                </a:solidFill>
                <a:latin typeface="Arial Rounded MT Bold" pitchFamily="34" charset="0"/>
              </a:rPr>
              <a:t>A</a:t>
            </a:r>
            <a:endParaRPr lang="pt-PT" sz="4400" b="1">
              <a:solidFill>
                <a:srgbClr val="006600"/>
              </a:solidFill>
              <a:latin typeface="Arial Rounded MT Bold" pitchFamily="34" charset="0"/>
            </a:endParaRPr>
          </a:p>
        </p:txBody>
      </p:sp>
      <p:pic>
        <p:nvPicPr>
          <p:cNvPr id="9231" name="Рисунок 15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Поле 16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160" name="Поле 17"/>
          <p:cNvSpPr txBox="1">
            <a:spLocks noChangeArrowheads="1"/>
          </p:cNvSpPr>
          <p:nvPr/>
        </p:nvSpPr>
        <p:spPr bwMode="auto">
          <a:xfrm>
            <a:off x="5580063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D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6161" name="Поле 3"/>
          <p:cNvSpPr txBox="1">
            <a:spLocks noChangeArrowheads="1"/>
          </p:cNvSpPr>
          <p:nvPr/>
        </p:nvSpPr>
        <p:spPr bwMode="auto">
          <a:xfrm>
            <a:off x="262731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B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6162" name="Автофигура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</p:childTnLst>
        </p:cTn>
      </p:par>
    </p:tnLst>
    <p:bldLst>
      <p:bldP spid="92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Рисунок 3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Рисунок 5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Поле 6"/>
          <p:cNvSpPr txBox="1">
            <a:spLocks noChangeArrowheads="1"/>
          </p:cNvSpPr>
          <p:nvPr/>
        </p:nvSpPr>
        <p:spPr bwMode="auto">
          <a:xfrm>
            <a:off x="4067175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D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7175" name="Рисунок 7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Автофигура 9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>
                <a:solidFill>
                  <a:srgbClr val="419418"/>
                </a:solidFill>
                <a:latin typeface="Arial Rounded MT Bold" pitchFamily="34" charset="0"/>
              </a:rPr>
              <a:t>A</a:t>
            </a:r>
            <a:endParaRPr lang="pt-PT" sz="4000">
              <a:solidFill>
                <a:srgbClr val="419418"/>
              </a:solidFill>
              <a:latin typeface="Arial Rounded MT Bold" pitchFamily="34" charset="0"/>
            </a:endParaRPr>
          </a:p>
        </p:txBody>
      </p:sp>
      <p:sp>
        <p:nvSpPr>
          <p:cNvPr id="8202" name="Автофигура 10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chemeClr val="accent2"/>
                </a:solidFill>
                <a:latin typeface="Arial Rounded MT Bold" pitchFamily="34" charset="0"/>
              </a:rPr>
              <a:t>N</a:t>
            </a:r>
          </a:p>
        </p:txBody>
      </p:sp>
      <p:sp>
        <p:nvSpPr>
          <p:cNvPr id="8203" name="Автофигура 11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>
                <a:solidFill>
                  <a:srgbClr val="FF3300"/>
                </a:solidFill>
                <a:latin typeface="Arial Rounded MT Bold" pitchFamily="34" charset="0"/>
              </a:rPr>
              <a:t>F</a:t>
            </a:r>
            <a:endParaRPr lang="pt-PT" sz="4000" b="1">
              <a:solidFill>
                <a:srgbClr val="FF3300"/>
              </a:solidFill>
              <a:latin typeface="Arial Rounded MT Bold" pitchFamily="34" charset="0"/>
            </a:endParaRPr>
          </a:p>
        </p:txBody>
      </p:sp>
      <p:sp>
        <p:nvSpPr>
          <p:cNvPr id="8204" name="Автофигура 12"/>
          <p:cNvSpPr>
            <a:spLocks noChangeArrowheads="1"/>
          </p:cNvSpPr>
          <p:nvPr/>
        </p:nvSpPr>
        <p:spPr bwMode="auto">
          <a:xfrm>
            <a:off x="6372225" y="5011738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0066"/>
                </a:solidFill>
                <a:latin typeface="Arial Rounded MT Bold" pitchFamily="34" charset="0"/>
              </a:rPr>
              <a:t>O</a:t>
            </a:r>
          </a:p>
        </p:txBody>
      </p:sp>
      <p:sp>
        <p:nvSpPr>
          <p:cNvPr id="8205" name="Поле 13"/>
          <p:cNvSpPr txBox="1">
            <a:spLocks noChangeArrowheads="1"/>
          </p:cNvSpPr>
          <p:nvPr/>
        </p:nvSpPr>
        <p:spPr bwMode="auto">
          <a:xfrm>
            <a:off x="7092950" y="2276475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b="1">
                <a:solidFill>
                  <a:srgbClr val="006600"/>
                </a:solidFill>
                <a:latin typeface="Arial Rounded MT Bold" pitchFamily="34" charset="0"/>
              </a:rPr>
              <a:t>F</a:t>
            </a:r>
            <a:endParaRPr lang="pt-PT" sz="4400" b="1">
              <a:solidFill>
                <a:srgbClr val="006600"/>
              </a:solidFill>
              <a:latin typeface="Arial Rounded MT Bold" pitchFamily="34" charset="0"/>
            </a:endParaRPr>
          </a:p>
        </p:txBody>
      </p:sp>
      <p:pic>
        <p:nvPicPr>
          <p:cNvPr id="8206" name="Рисунок 14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Поле 15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83" name="Поле 16"/>
          <p:cNvSpPr txBox="1">
            <a:spLocks noChangeArrowheads="1"/>
          </p:cNvSpPr>
          <p:nvPr/>
        </p:nvSpPr>
        <p:spPr bwMode="auto">
          <a:xfrm>
            <a:off x="5580063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7184" name="Поле 17"/>
          <p:cNvSpPr txBox="1">
            <a:spLocks noChangeArrowheads="1"/>
          </p:cNvSpPr>
          <p:nvPr/>
        </p:nvSpPr>
        <p:spPr bwMode="auto">
          <a:xfrm>
            <a:off x="262731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C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7185" name="Поле 8"/>
          <p:cNvSpPr txBox="1">
            <a:spLocks noChangeArrowheads="1"/>
          </p:cNvSpPr>
          <p:nvPr/>
        </p:nvSpPr>
        <p:spPr bwMode="auto">
          <a:xfrm>
            <a:off x="11874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>
                <a:solidFill>
                  <a:srgbClr val="FF0000"/>
                </a:solidFill>
                <a:latin typeface="Arial Rounded MT Bold" pitchFamily="34" charset="0"/>
              </a:rPr>
              <a:t>B</a:t>
            </a:r>
            <a:endParaRPr lang="pt-PT" sz="440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7186" name="Автофигура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1"/>
                  </p:tgtEl>
                </p:cond>
              </p:nextCondLst>
            </p:seq>
          </p:childTnLst>
        </p:cTn>
      </p:par>
    </p:tnLst>
    <p:bldLst>
      <p:bldP spid="82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Поле 3"/>
          <p:cNvSpPr txBox="1">
            <a:spLocks noChangeArrowheads="1"/>
          </p:cNvSpPr>
          <p:nvPr/>
        </p:nvSpPr>
        <p:spPr bwMode="auto">
          <a:xfrm>
            <a:off x="14033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S</a:t>
            </a:r>
          </a:p>
        </p:txBody>
      </p:sp>
      <p:pic>
        <p:nvPicPr>
          <p:cNvPr id="8196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оле 5"/>
          <p:cNvSpPr txBox="1">
            <a:spLocks noChangeArrowheads="1"/>
          </p:cNvSpPr>
          <p:nvPr/>
        </p:nvSpPr>
        <p:spPr bwMode="auto">
          <a:xfrm>
            <a:off x="284321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T</a:t>
            </a:r>
          </a:p>
        </p:txBody>
      </p:sp>
      <p:pic>
        <p:nvPicPr>
          <p:cNvPr id="8198" name="Рисунок 6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Рисунок 7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Поле 8"/>
          <p:cNvSpPr txBox="1">
            <a:spLocks noChangeArrowheads="1"/>
          </p:cNvSpPr>
          <p:nvPr/>
        </p:nvSpPr>
        <p:spPr bwMode="auto">
          <a:xfrm>
            <a:off x="4067175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U</a:t>
            </a:r>
          </a:p>
        </p:txBody>
      </p:sp>
      <p:pic>
        <p:nvPicPr>
          <p:cNvPr id="8201" name="Рисунок 9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Поле 10"/>
          <p:cNvSpPr txBox="1">
            <a:spLocks noChangeArrowheads="1"/>
          </p:cNvSpPr>
          <p:nvPr/>
        </p:nvSpPr>
        <p:spPr bwMode="auto">
          <a:xfrm>
            <a:off x="7194478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Õ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1275" name="Автофигура 11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dirty="0">
                <a:solidFill>
                  <a:srgbClr val="419418"/>
                </a:solidFill>
                <a:latin typeface="Arial Rounded MT Bold" pitchFamily="34" charset="0"/>
              </a:rPr>
              <a:t>Ä</a:t>
            </a:r>
            <a:endParaRPr lang="pt-PT" sz="4000" dirty="0">
              <a:solidFill>
                <a:srgbClr val="419418"/>
              </a:solidFill>
              <a:latin typeface="Arial Rounded MT Bold" pitchFamily="34" charset="0"/>
            </a:endParaRPr>
          </a:p>
        </p:txBody>
      </p:sp>
      <p:sp>
        <p:nvSpPr>
          <p:cNvPr id="11276" name="Автофигура 12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 dirty="0">
                <a:solidFill>
                  <a:schemeClr val="accent2"/>
                </a:solidFill>
                <a:latin typeface="Arial Rounded MT Bold" pitchFamily="34" charset="0"/>
              </a:rPr>
              <a:t>P</a:t>
            </a:r>
            <a:endParaRPr lang="pt-PT" sz="4000" b="1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11277" name="Автофигура 13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 dirty="0">
                <a:solidFill>
                  <a:srgbClr val="FF3300"/>
                </a:solidFill>
                <a:latin typeface="Arial Rounded MT Bold" pitchFamily="34" charset="0"/>
              </a:rPr>
              <a:t>Ö</a:t>
            </a:r>
            <a:endParaRPr lang="pt-PT" sz="4000" b="1" dirty="0">
              <a:solidFill>
                <a:srgbClr val="FF3300"/>
              </a:solidFill>
              <a:latin typeface="Arial Rounded MT Bold" pitchFamily="34" charset="0"/>
            </a:endParaRPr>
          </a:p>
        </p:txBody>
      </p:sp>
      <p:sp>
        <p:nvSpPr>
          <p:cNvPr id="11278" name="Автофигура 14"/>
          <p:cNvSpPr>
            <a:spLocks noChangeArrowheads="1"/>
          </p:cNvSpPr>
          <p:nvPr/>
        </p:nvSpPr>
        <p:spPr bwMode="auto">
          <a:xfrm>
            <a:off x="6372225" y="5011738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0066"/>
                </a:solidFill>
                <a:latin typeface="Arial Rounded MT Bold" pitchFamily="34" charset="0"/>
              </a:rPr>
              <a:t>V</a:t>
            </a:r>
          </a:p>
        </p:txBody>
      </p:sp>
      <p:sp>
        <p:nvSpPr>
          <p:cNvPr id="11279" name="Поле 15"/>
          <p:cNvSpPr txBox="1">
            <a:spLocks noChangeArrowheads="1"/>
          </p:cNvSpPr>
          <p:nvPr/>
        </p:nvSpPr>
        <p:spPr bwMode="auto">
          <a:xfrm>
            <a:off x="558006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 b="1">
                <a:solidFill>
                  <a:srgbClr val="006600"/>
                </a:solidFill>
                <a:latin typeface="Arial Rounded MT Bold" pitchFamily="34" charset="0"/>
              </a:rPr>
              <a:t>V</a:t>
            </a:r>
          </a:p>
        </p:txBody>
      </p:sp>
      <p:pic>
        <p:nvPicPr>
          <p:cNvPr id="11280" name="Рисунок 16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Поле 17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8210" name="Автофигура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7"/>
                  </p:tgtEl>
                </p:cond>
              </p:nextCondLst>
            </p:seq>
          </p:childTnLst>
        </p:cTn>
      </p:par>
    </p:tnLst>
    <p:bldLst>
      <p:bldP spid="112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Поле 3"/>
          <p:cNvSpPr txBox="1">
            <a:spLocks noChangeArrowheads="1"/>
          </p:cNvSpPr>
          <p:nvPr/>
        </p:nvSpPr>
        <p:spPr bwMode="auto">
          <a:xfrm>
            <a:off x="14033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M</a:t>
            </a:r>
          </a:p>
        </p:txBody>
      </p:sp>
      <p:pic>
        <p:nvPicPr>
          <p:cNvPr id="9220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6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Рисунок 7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Поле 8"/>
          <p:cNvSpPr txBox="1">
            <a:spLocks noChangeArrowheads="1"/>
          </p:cNvSpPr>
          <p:nvPr/>
        </p:nvSpPr>
        <p:spPr bwMode="auto">
          <a:xfrm>
            <a:off x="4067175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>
                <a:solidFill>
                  <a:srgbClr val="FF0000"/>
                </a:solidFill>
                <a:latin typeface="Arial Rounded MT Bold" pitchFamily="34" charset="0"/>
              </a:rPr>
              <a:t>O</a:t>
            </a:r>
          </a:p>
        </p:txBody>
      </p:sp>
      <p:pic>
        <p:nvPicPr>
          <p:cNvPr id="9224" name="Рисунок 9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Поле 10"/>
          <p:cNvSpPr txBox="1">
            <a:spLocks noChangeArrowheads="1"/>
          </p:cNvSpPr>
          <p:nvPr/>
        </p:nvSpPr>
        <p:spPr bwMode="auto">
          <a:xfrm>
            <a:off x="730726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R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0251" name="Автофигура 11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>
                <a:solidFill>
                  <a:srgbClr val="419418"/>
                </a:solidFill>
                <a:latin typeface="Arial Rounded MT Bold" pitchFamily="34" charset="0"/>
              </a:rPr>
              <a:t>S</a:t>
            </a:r>
          </a:p>
        </p:txBody>
      </p:sp>
      <p:sp>
        <p:nvSpPr>
          <p:cNvPr id="10252" name="Автофигура 12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chemeClr val="accent2"/>
                </a:solidFill>
                <a:latin typeface="Arial Rounded MT Bold" pitchFamily="34" charset="0"/>
              </a:rPr>
              <a:t>N</a:t>
            </a:r>
          </a:p>
        </p:txBody>
      </p:sp>
      <p:sp>
        <p:nvSpPr>
          <p:cNvPr id="10253" name="Автофигура 13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 b="1">
                <a:solidFill>
                  <a:srgbClr val="FF3300"/>
                </a:solidFill>
                <a:latin typeface="Arial Rounded MT Bold" pitchFamily="34" charset="0"/>
              </a:rPr>
              <a:t>L</a:t>
            </a:r>
          </a:p>
        </p:txBody>
      </p:sp>
      <p:sp>
        <p:nvSpPr>
          <p:cNvPr id="10254" name="Автофигура 14"/>
          <p:cNvSpPr>
            <a:spLocks noChangeArrowheads="1"/>
          </p:cNvSpPr>
          <p:nvPr/>
        </p:nvSpPr>
        <p:spPr bwMode="auto">
          <a:xfrm>
            <a:off x="6372225" y="5011738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 dirty="0">
                <a:solidFill>
                  <a:srgbClr val="FF0066"/>
                </a:solidFill>
                <a:latin typeface="Arial Rounded MT Bold" pitchFamily="34" charset="0"/>
              </a:rPr>
              <a:t>T</a:t>
            </a:r>
            <a:endParaRPr lang="pt-PT" sz="4000" b="1" dirty="0">
              <a:solidFill>
                <a:srgbClr val="FF0066"/>
              </a:solidFill>
              <a:latin typeface="Arial Rounded MT Bold" pitchFamily="34" charset="0"/>
            </a:endParaRPr>
          </a:p>
        </p:txBody>
      </p:sp>
      <p:sp>
        <p:nvSpPr>
          <p:cNvPr id="10255" name="Поле 15"/>
          <p:cNvSpPr txBox="1">
            <a:spLocks noChangeArrowheads="1"/>
          </p:cNvSpPr>
          <p:nvPr/>
        </p:nvSpPr>
        <p:spPr bwMode="auto">
          <a:xfrm>
            <a:off x="2627313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 b="1">
                <a:solidFill>
                  <a:srgbClr val="006600"/>
                </a:solidFill>
                <a:latin typeface="Arial Rounded MT Bold" pitchFamily="34" charset="0"/>
              </a:rPr>
              <a:t>N</a:t>
            </a:r>
          </a:p>
        </p:txBody>
      </p:sp>
      <p:pic>
        <p:nvPicPr>
          <p:cNvPr id="10256" name="Рисунок 16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2" name="Поле 17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233" name="Поле 5"/>
          <p:cNvSpPr txBox="1">
            <a:spLocks noChangeArrowheads="1"/>
          </p:cNvSpPr>
          <p:nvPr/>
        </p:nvSpPr>
        <p:spPr bwMode="auto">
          <a:xfrm>
            <a:off x="5615782" y="2237077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 dirty="0">
                <a:solidFill>
                  <a:srgbClr val="FF0000"/>
                </a:solidFill>
                <a:latin typeface="Arial Rounded MT Bold" pitchFamily="34" charset="0"/>
              </a:rPr>
              <a:t>P</a:t>
            </a:r>
          </a:p>
        </p:txBody>
      </p:sp>
      <p:sp>
        <p:nvSpPr>
          <p:cNvPr id="9234" name="Автофигура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4"/>
                  </p:tgtEl>
                </p:cond>
              </p:nextCondLst>
            </p:seq>
          </p:childTnLst>
        </p:cTn>
      </p:par>
    </p:tnLst>
    <p:bldLst>
      <p:bldP spid="102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3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4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73238"/>
            <a:ext cx="14049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Рисунок 5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Рисунок 7" descr="Image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1404937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Автофигура 8"/>
          <p:cNvSpPr>
            <a:spLocks noChangeArrowheads="1"/>
          </p:cNvSpPr>
          <p:nvPr/>
        </p:nvSpPr>
        <p:spPr bwMode="auto">
          <a:xfrm>
            <a:off x="1042988" y="45815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sz="4000">
                <a:solidFill>
                  <a:srgbClr val="419418"/>
                </a:solidFill>
                <a:latin typeface="Arial Rounded MT Bold" pitchFamily="34" charset="0"/>
              </a:rPr>
              <a:t>K</a:t>
            </a:r>
          </a:p>
        </p:txBody>
      </p:sp>
      <p:sp>
        <p:nvSpPr>
          <p:cNvPr id="7177" name="Автофигура 9"/>
          <p:cNvSpPr>
            <a:spLocks noChangeArrowheads="1"/>
          </p:cNvSpPr>
          <p:nvPr/>
        </p:nvSpPr>
        <p:spPr bwMode="auto">
          <a:xfrm>
            <a:off x="2771775" y="5084763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 dirty="0">
                <a:solidFill>
                  <a:schemeClr val="accent2"/>
                </a:solidFill>
                <a:latin typeface="Arial Rounded MT Bold" pitchFamily="34" charset="0"/>
              </a:rPr>
              <a:t>U</a:t>
            </a:r>
            <a:endParaRPr lang="pt-PT" sz="4000" b="1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7178" name="Автофигура 10"/>
          <p:cNvSpPr>
            <a:spLocks noChangeArrowheads="1"/>
          </p:cNvSpPr>
          <p:nvPr/>
        </p:nvSpPr>
        <p:spPr bwMode="auto">
          <a:xfrm>
            <a:off x="4643438" y="4508500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 dirty="0">
                <a:solidFill>
                  <a:srgbClr val="FF3300"/>
                </a:solidFill>
                <a:latin typeface="Arial Rounded MT Bold" pitchFamily="34" charset="0"/>
              </a:rPr>
              <a:t>J</a:t>
            </a:r>
            <a:endParaRPr lang="pt-PT" sz="4000" b="1" dirty="0">
              <a:solidFill>
                <a:srgbClr val="FF3300"/>
              </a:solidFill>
              <a:latin typeface="Arial Rounded MT Bold" pitchFamily="34" charset="0"/>
            </a:endParaRPr>
          </a:p>
        </p:txBody>
      </p:sp>
      <p:sp>
        <p:nvSpPr>
          <p:cNvPr id="7179" name="Автофигура 11"/>
          <p:cNvSpPr>
            <a:spLocks noChangeArrowheads="1"/>
          </p:cNvSpPr>
          <p:nvPr/>
        </p:nvSpPr>
        <p:spPr bwMode="auto">
          <a:xfrm>
            <a:off x="6372225" y="5013325"/>
            <a:ext cx="1368425" cy="863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t-EE" sz="4000" b="1" dirty="0">
                <a:solidFill>
                  <a:srgbClr val="FF0066"/>
                </a:solidFill>
                <a:latin typeface="Arial Rounded MT Bold" pitchFamily="34" charset="0"/>
              </a:rPr>
              <a:t>Ä</a:t>
            </a:r>
            <a:endParaRPr lang="pt-PT" sz="4000" b="1" dirty="0">
              <a:solidFill>
                <a:srgbClr val="FF0066"/>
              </a:solidFill>
              <a:latin typeface="Arial Rounded MT Bold" pitchFamily="34" charset="0"/>
            </a:endParaRPr>
          </a:p>
        </p:txBody>
      </p:sp>
      <p:sp>
        <p:nvSpPr>
          <p:cNvPr id="7180" name="Поле 12"/>
          <p:cNvSpPr txBox="1">
            <a:spLocks noChangeArrowheads="1"/>
          </p:cNvSpPr>
          <p:nvPr/>
        </p:nvSpPr>
        <p:spPr bwMode="auto">
          <a:xfrm>
            <a:off x="4067175" y="2276475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b="1" dirty="0">
                <a:solidFill>
                  <a:srgbClr val="006600"/>
                </a:solidFill>
                <a:latin typeface="Arial Rounded MT Bold" pitchFamily="34" charset="0"/>
              </a:rPr>
              <a:t>Ä</a:t>
            </a:r>
            <a:endParaRPr lang="pt-PT" sz="4400" b="1" dirty="0">
              <a:solidFill>
                <a:srgbClr val="006600"/>
              </a:solidFill>
              <a:latin typeface="Arial Rounded MT Bold" pitchFamily="34" charset="0"/>
            </a:endParaRPr>
          </a:p>
        </p:txBody>
      </p:sp>
      <p:pic>
        <p:nvPicPr>
          <p:cNvPr id="7181" name="Рисунок 13" descr="j0139073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5975"/>
            <a:ext cx="111601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Поле 14"/>
          <p:cNvSpPr txBox="1">
            <a:spLocks noChangeArrowheads="1"/>
          </p:cNvSpPr>
          <p:nvPr/>
        </p:nvSpPr>
        <p:spPr bwMode="auto">
          <a:xfrm>
            <a:off x="611188" y="188913"/>
            <a:ext cx="79200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7200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t-EE" sz="7200" dirty="0" smtClean="0">
                <a:solidFill>
                  <a:schemeClr val="bg1"/>
                </a:solidFill>
                <a:latin typeface="Arial Rounded MT Bold" pitchFamily="34" charset="0"/>
              </a:rPr>
              <a:t>ÄHESTIK</a:t>
            </a:r>
            <a:endParaRPr lang="pt-PT" sz="7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254" name="Поле 15"/>
          <p:cNvSpPr txBox="1">
            <a:spLocks noChangeArrowheads="1"/>
          </p:cNvSpPr>
          <p:nvPr/>
        </p:nvSpPr>
        <p:spPr bwMode="auto">
          <a:xfrm>
            <a:off x="5580063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Ö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0255" name="Поле 16"/>
          <p:cNvSpPr txBox="1">
            <a:spLocks noChangeArrowheads="1"/>
          </p:cNvSpPr>
          <p:nvPr/>
        </p:nvSpPr>
        <p:spPr bwMode="auto">
          <a:xfrm>
            <a:off x="2627313" y="220503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Õ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0256" name="Поле 17"/>
          <p:cNvSpPr txBox="1">
            <a:spLocks noChangeArrowheads="1"/>
          </p:cNvSpPr>
          <p:nvPr/>
        </p:nvSpPr>
        <p:spPr bwMode="auto">
          <a:xfrm>
            <a:off x="1187450" y="2205038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sz="4400" dirty="0">
                <a:solidFill>
                  <a:srgbClr val="FF0000"/>
                </a:solidFill>
                <a:latin typeface="Arial Rounded MT Bold" pitchFamily="34" charset="0"/>
              </a:rPr>
              <a:t>V</a:t>
            </a:r>
          </a:p>
        </p:txBody>
      </p:sp>
      <p:sp>
        <p:nvSpPr>
          <p:cNvPr id="10257" name="Поле 6"/>
          <p:cNvSpPr txBox="1">
            <a:spLocks noChangeArrowheads="1"/>
          </p:cNvSpPr>
          <p:nvPr/>
        </p:nvSpPr>
        <p:spPr bwMode="auto">
          <a:xfrm>
            <a:off x="7164388" y="2276475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t-EE" sz="4400" dirty="0">
                <a:solidFill>
                  <a:srgbClr val="FF0000"/>
                </a:solidFill>
                <a:latin typeface="Arial Rounded MT Bold" pitchFamily="34" charset="0"/>
              </a:rPr>
              <a:t>Ü</a:t>
            </a:r>
            <a:endParaRPr lang="pt-PT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0258" name="Автофигура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6477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</p:childTnLst>
        </p:cTn>
      </p:par>
    </p:tnLst>
    <p:bldLst>
      <p:bldP spid="7180" grpId="0"/>
    </p:bld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171</Words>
  <Application>Microsoft Office PowerPoint</Application>
  <PresentationFormat>Экран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Modelo de apresentação predefinido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Tahestik</dc:title>
  <dc:creator>N.Pauri</dc:creator>
  <cp:lastModifiedBy>julia</cp:lastModifiedBy>
  <cp:revision>3</cp:revision>
  <dcterms:created xsi:type="dcterms:W3CDTF">2013-02-08T20:04:27Z</dcterms:created>
  <dcterms:modified xsi:type="dcterms:W3CDTF">2014-10-29T19:35:27Z</dcterms:modified>
</cp:coreProperties>
</file>