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8" r:id="rId7"/>
    <p:sldId id="262" r:id="rId8"/>
  </p:sldIdLst>
  <p:sldSz cx="9144000" cy="6858000" type="screen4x3"/>
  <p:notesSz cx="6858000" cy="9144000"/>
  <p:defaultTextStyle>
    <a:defPPr>
      <a:defRPr lang="es-MX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howGuides="1"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D7E0FB3-FB53-4767-B634-132CC773D922}" type="datetimeFigureOut">
              <a:rPr lang="es-MX"/>
              <a:pPr>
                <a:defRPr/>
              </a:pPr>
              <a:t>11/11/2014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MX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MX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A8088CE-76E5-4A24-935D-D3A55FE1E869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46888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t-EE" smtClean="0"/>
          </a:p>
        </p:txBody>
      </p:sp>
      <p:sp>
        <p:nvSpPr>
          <p:cNvPr id="122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9FDBCC-66CF-44B0-B5C2-F7D62DBF660C}" type="slidenum">
              <a:rPr lang="es-MX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s-MX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t-EE" smtClean="0"/>
          </a:p>
        </p:txBody>
      </p:sp>
      <p:sp>
        <p:nvSpPr>
          <p:cNvPr id="1331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3B8274-C67B-4052-A11C-435BF69C9019}" type="slidenum">
              <a:rPr lang="es-MX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s-MX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dirty="0">
              <a:blipFill>
                <a:blip r:embed="rId3"/>
                <a:stretch>
                  <a:fillRect/>
                </a:stretch>
              </a:blipFill>
            </a:endParaRPr>
          </a:p>
        </p:txBody>
      </p:sp>
      <p:sp>
        <p:nvSpPr>
          <p:cNvPr id="143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FC28C2-4EE3-4A15-85DB-13543A2EB558}" type="slidenum">
              <a:rPr lang="es-MX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s-MX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t-EE" smtClean="0"/>
          </a:p>
        </p:txBody>
      </p:sp>
      <p:sp>
        <p:nvSpPr>
          <p:cNvPr id="153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2B13C9-2C3E-4139-8372-11689E90B091}" type="slidenum">
              <a:rPr lang="es-MX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s-MX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t-EE" smtClean="0"/>
          </a:p>
        </p:txBody>
      </p:sp>
      <p:sp>
        <p:nvSpPr>
          <p:cNvPr id="163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CC52FF-3A86-41D7-B0FD-0FF8300B573F}" type="slidenum">
              <a:rPr lang="es-MX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s-MX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dirty="0">
              <a:blipFill>
                <a:blip r:embed="rId3"/>
                <a:stretch>
                  <a:fillRect/>
                </a:stretch>
              </a:blipFill>
            </a:endParaRPr>
          </a:p>
        </p:txBody>
      </p:sp>
      <p:sp>
        <p:nvSpPr>
          <p:cNvPr id="1126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464868-CF45-43CB-B60B-E19F7DA5AF77}" type="slidenum">
              <a:rPr lang="es-MX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s-MX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t-EE" smtClean="0"/>
          </a:p>
        </p:txBody>
      </p:sp>
      <p:sp>
        <p:nvSpPr>
          <p:cNvPr id="174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D5B23A-0B97-4B6C-B20F-C36C2E998D6B}" type="slidenum">
              <a:rPr lang="es-MX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s-MX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BED01-1101-4FDF-94CE-F2F3CEC96F1B}" type="datetimeFigureOut">
              <a:rPr lang="es-MX"/>
              <a:pPr>
                <a:defRPr/>
              </a:pPr>
              <a:t>11/11/2014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B1CE6-0958-4C8F-BF51-3300AB989FD6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5129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2A296-DD79-4646-BAB5-6A889656E417}" type="datetimeFigureOut">
              <a:rPr lang="es-MX"/>
              <a:pPr>
                <a:defRPr/>
              </a:pPr>
              <a:t>11/11/2014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C2C0A-E12C-41AB-B8EC-EA1252EE85D6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4976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A0DF6-B392-4886-AA90-BC95131900A0}" type="datetimeFigureOut">
              <a:rPr lang="es-MX"/>
              <a:pPr>
                <a:defRPr/>
              </a:pPr>
              <a:t>11/11/2014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FC86D-3D80-4B41-A9EA-E1198CF962CE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48280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061C8-3E6B-45E5-B175-C92B01014157}" type="datetimeFigureOut">
              <a:rPr lang="es-MX"/>
              <a:pPr>
                <a:defRPr/>
              </a:pPr>
              <a:t>11/11/2014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29E10-0EFF-4DB4-B90A-2EF6192930A1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52240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B90D1-B419-414B-9AFB-7A4D901B37AD}" type="datetimeFigureOut">
              <a:rPr lang="es-MX"/>
              <a:pPr>
                <a:defRPr/>
              </a:pPr>
              <a:t>11/11/2014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09F27-2BF4-4C40-B8CD-AECBA4FC4718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19432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23DEC-8C8F-4B42-83CC-F612A60509CF}" type="datetimeFigureOut">
              <a:rPr lang="es-MX"/>
              <a:pPr>
                <a:defRPr/>
              </a:pPr>
              <a:t>11/11/2014</a:t>
            </a:fld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AC292-8F51-4670-8209-42A478FE95D7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54485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F6616-BF90-4841-BB5F-F731AFA0CA8B}" type="datetimeFigureOut">
              <a:rPr lang="es-MX"/>
              <a:pPr>
                <a:defRPr/>
              </a:pPr>
              <a:t>11/11/2014</a:t>
            </a:fld>
            <a:endParaRPr lang="es-MX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CD99E-5AC5-4653-92D1-1BE962B632C7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0547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C3D72-ABD1-4028-98B1-D5A60A0BB667}" type="datetimeFigureOut">
              <a:rPr lang="es-MX"/>
              <a:pPr>
                <a:defRPr/>
              </a:pPr>
              <a:t>11/11/2014</a:t>
            </a:fld>
            <a:endParaRPr lang="es-MX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1F32A-98E8-475D-B379-947F00A9DA63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32007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AF084-AD68-4511-88E6-4D7F449A4B51}" type="datetimeFigureOut">
              <a:rPr lang="es-MX"/>
              <a:pPr>
                <a:defRPr/>
              </a:pPr>
              <a:t>11/11/2014</a:t>
            </a:fld>
            <a:endParaRPr lang="es-MX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29864-D7C1-42C2-9B2E-926B308480B6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7891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619B6-DC53-4946-9A3D-A77EB7C75657}" type="datetimeFigureOut">
              <a:rPr lang="es-MX"/>
              <a:pPr>
                <a:defRPr/>
              </a:pPr>
              <a:t>11/11/2014</a:t>
            </a:fld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5877D-C5E0-4F60-801F-D82C6AAB7C3B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37581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02728-3DB9-412B-A979-5AA31B534C2E}" type="datetimeFigureOut">
              <a:rPr lang="es-MX"/>
              <a:pPr>
                <a:defRPr/>
              </a:pPr>
              <a:t>11/11/2014</a:t>
            </a:fld>
            <a:endParaRPr lang="es-MX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DCBE5-1E92-4AFC-AA37-687C7E40EA80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2675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MX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EA4F37-5B70-4395-9D06-F517E5C3945F}" type="datetimeFigureOut">
              <a:rPr lang="es-MX"/>
              <a:pPr>
                <a:defRPr/>
              </a:pPr>
              <a:t>11/11/2014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B9847D-443F-4396-9E67-D05B299AD993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7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10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11.jpe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6.wav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all-free-download.com/images/graphiclarge/city_on_green_hill_rainbow_242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614">
            <a:off x="2289175" y="2995613"/>
            <a:ext cx="4835525" cy="267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714875"/>
            <a:ext cx="348615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7" descr="C:\Users\Maardu Kool\Desktop\Рисунок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3" y="0"/>
            <a:ext cx="8288337" cy="344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all-free-download.com/images/graphiclarge/city_on_green_hill_rainbow_242.jpg"/>
          <p:cNvPicPr>
            <a:picLocks noChangeAspect="1" noChangeArrowheads="1"/>
          </p:cNvPicPr>
          <p:nvPr/>
        </p:nvPicPr>
        <p:blipFill>
          <a:blip r:embed="rId4" cstate="print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788" y="3071813"/>
            <a:ext cx="1779587" cy="197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4857750"/>
            <a:ext cx="4071937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WordArt 54"/>
          <p:cNvSpPr>
            <a:spLocks noChangeArrowheads="1" noChangeShapeType="1" noTextEdit="1"/>
          </p:cNvSpPr>
          <p:nvPr/>
        </p:nvSpPr>
        <p:spPr bwMode="auto">
          <a:xfrm>
            <a:off x="358775" y="5835650"/>
            <a:ext cx="1071563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buss</a:t>
            </a:r>
            <a:endParaRPr lang="ru-RU" sz="3600" b="1" kern="1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FF0000"/>
              </a:solidFill>
              <a:latin typeface="Comic Sans MS"/>
            </a:endParaRPr>
          </a:p>
        </p:txBody>
      </p:sp>
      <p:sp>
        <p:nvSpPr>
          <p:cNvPr id="15" name="WordArt 54"/>
          <p:cNvSpPr>
            <a:spLocks noChangeArrowheads="1" noChangeShapeType="1" noTextEdit="1"/>
          </p:cNvSpPr>
          <p:nvPr/>
        </p:nvSpPr>
        <p:spPr bwMode="auto">
          <a:xfrm rot="-700838">
            <a:off x="1244600" y="5149850"/>
            <a:ext cx="1373188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helikopter</a:t>
            </a:r>
            <a:endParaRPr lang="ru-RU" sz="3600" b="1" kern="1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FF0000"/>
              </a:solidFill>
              <a:latin typeface="Comic Sans MS"/>
            </a:endParaRPr>
          </a:p>
        </p:txBody>
      </p:sp>
      <p:sp>
        <p:nvSpPr>
          <p:cNvPr id="16" name="WordArt 54"/>
          <p:cNvSpPr>
            <a:spLocks noChangeArrowheads="1" noChangeShapeType="1" noTextEdit="1"/>
          </p:cNvSpPr>
          <p:nvPr/>
        </p:nvSpPr>
        <p:spPr bwMode="auto">
          <a:xfrm rot="868036">
            <a:off x="2676525" y="5907088"/>
            <a:ext cx="1255713" cy="541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jalgratas</a:t>
            </a:r>
            <a:endParaRPr lang="ru-RU" sz="3600" b="1" kern="1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FF0000"/>
              </a:solidFill>
              <a:latin typeface="Comic Sans M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8303" y="3494201"/>
            <a:ext cx="8340746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8000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See on </a:t>
            </a:r>
            <a:r>
              <a:rPr lang="en-US" sz="8000" b="1" dirty="0" err="1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jalgratas</a:t>
            </a:r>
            <a:r>
              <a:rPr lang="en-US" sz="8000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sz="8000" b="1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05556E-6 -3.2948E-6 C 0.01944 -0.00162 0.03923 -0.00231 0.05885 -0.00462 C 0.06545 -0.00531 0.0717 -0.01109 0.0783 -0.01364 C 0.09045 -0.01919 0.10243 -0.0252 0.1151 -0.02728 C 0.12343 -0.0319 0.13159 -0.0363 0.14027 -0.03884 C 0.15277 -0.03283 0.1375 -0.04115 0.14757 -0.0319 C 0.14861 -0.03098 0.15781 -0.02728 0.15798 -0.02728 C 0.16823 -0.01179 0.16284 -0.01549 0.17274 -0.01156 C 0.1809 -0.00323 0.18541 0.00185 0.19496 0.0044 C 0.19583 0.00694 0.19618 0.00971 0.19774 0.01133 C 0.19965 0.01318 0.20191 0.01226 0.20382 0.01388 C 0.20573 0.0148 0.20659 0.01734 0.2085 0.01827 C 0.21146 0.02058 0.21527 0.02104 0.21857 0.02266 C 0.22257 0.03237 0.22604 0.03237 0.23194 0.03862 C 0.24236 0.05018 0.25017 0.06127 0.26302 0.0659 C 0.26649 0.07422 0.27014 0.07908 0.27621 0.08232 C 0.28194 0.09087 0.28906 0.10174 0.29548 0.10937 C 0.30486 0.12023 0.29809 0.10659 0.30729 0.12093 C 0.31545 0.13318 0.30746 0.12763 0.31614 0.13203 C 0.33107 0.15469 0.31146 0.12694 0.32517 0.14127 C 0.33541 0.15191 0.32326 0.14567 0.33541 0.15006 C 0.34809 0.16532 0.33437 0.15099 0.34705 0.15954 C 0.34948 0.16116 0.3585 0.17272 0.35902 0.17295 C 0.3618 0.17549 0.36805 0.17758 0.36805 0.17804 C 0.37587 0.18659 0.37968 0.1926 0.38854 0.19584 C 0.39444 0.20278 0.39774 0.20902 0.40486 0.2118 C 0.40816 0.21503 0.41041 0.22035 0.41389 0.22336 C 0.41666 0.22567 0.42257 0.22775 0.42257 0.22798 C 0.42673 0.23792 0.42882 0.23538 0.43593 0.23908 C 0.44201 0.25156 0.44236 0.24786 0.45069 0.25503 C 0.45764 0.26127 0.46371 0.26798 0.47152 0.27099 C 0.47916 0.28 0.47934 0.28393 0.48923 0.28694 C 0.50416 0.30266 0.49722 0.29896 0.50833 0.30289 C 0.51337 0.31052 0.51927 0.3163 0.52448 0.32347 C 0.52656 0.32648 0.5283 0.33041 0.53073 0.33249 C 0.53281 0.33434 0.53559 0.33411 0.53802 0.3348 C 0.54236 0.34544 0.54409 0.34081 0.54965 0.34821 C 0.55712 0.35862 0.56354 0.37064 0.57326 0.37596 C 0.58854 0.39931 0.58021 0.38451 0.59392 0.39885 C 0.59982 0.40486 0.60468 0.40925 0.6118 0.41226 C 0.621 0.42682 0.61059 0.41249 0.62361 0.42104 C 0.625 0.4222 0.62534 0.42521 0.62673 0.42613 C 0.62899 0.42752 0.63177 0.42729 0.6342 0.42798 C 0.64271 0.43815 0.65191 0.44648 0.66198 0.44902 C 0.66805 0.45364 0.6743 0.45711 0.67986 0.46243 C 0.68177 0.46428 0.68246 0.46821 0.6842 0.46937 C 0.69409 0.4763 0.71337 0.48347 0.72448 0.48347 " pathEditMode="relative" rAng="0" ptsTypes="ffffffffffffffffffffffffffffffffffffffffffffffA">
                                      <p:cBhvr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00" y="22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icycle_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ll-free-download.com/images/graphiclarge/city_on_green_hill_rainbow_242.jpg"/>
          <p:cNvPicPr>
            <a:picLocks noChangeAspect="1" noChangeArrowheads="1"/>
          </p:cNvPicPr>
          <p:nvPr/>
        </p:nvPicPr>
        <p:blipFill>
          <a:blip r:embed="rId4" cstate="print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503238"/>
            <a:ext cx="2571751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4857750"/>
            <a:ext cx="3643313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WordArt 54"/>
          <p:cNvSpPr>
            <a:spLocks noChangeArrowheads="1" noChangeShapeType="1" noTextEdit="1"/>
          </p:cNvSpPr>
          <p:nvPr/>
        </p:nvSpPr>
        <p:spPr bwMode="auto">
          <a:xfrm>
            <a:off x="142875" y="5786438"/>
            <a:ext cx="1500188" cy="500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tramm</a:t>
            </a:r>
            <a:endParaRPr lang="ru-RU" sz="3600" b="1" kern="1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FF0000"/>
              </a:solidFill>
              <a:latin typeface="Comic Sans MS"/>
            </a:endParaRPr>
          </a:p>
        </p:txBody>
      </p:sp>
      <p:sp>
        <p:nvSpPr>
          <p:cNvPr id="12" name="WordArt 54"/>
          <p:cNvSpPr>
            <a:spLocks noChangeArrowheads="1" noChangeShapeType="1" noTextEdit="1"/>
          </p:cNvSpPr>
          <p:nvPr/>
        </p:nvSpPr>
        <p:spPr bwMode="auto">
          <a:xfrm rot="-700838">
            <a:off x="2378075" y="5975350"/>
            <a:ext cx="1190625" cy="320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rong</a:t>
            </a:r>
            <a:endParaRPr lang="ru-RU" sz="3600" b="1" kern="1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FF0000"/>
              </a:solidFill>
              <a:latin typeface="Comic Sans MS"/>
            </a:endParaRPr>
          </a:p>
        </p:txBody>
      </p:sp>
      <p:sp>
        <p:nvSpPr>
          <p:cNvPr id="13" name="WordArt 54"/>
          <p:cNvSpPr>
            <a:spLocks noChangeArrowheads="1" noChangeShapeType="1" noTextEdit="1"/>
          </p:cNvSpPr>
          <p:nvPr/>
        </p:nvSpPr>
        <p:spPr bwMode="auto">
          <a:xfrm rot="868036">
            <a:off x="1049338" y="5192713"/>
            <a:ext cx="1568450" cy="4048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lennuk</a:t>
            </a:r>
            <a:endParaRPr lang="ru-RU" sz="3600" b="1" kern="1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FF0000"/>
              </a:solidFill>
              <a:latin typeface="Comic Sans M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58483" y="2890611"/>
            <a:ext cx="7427034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8000" b="1" dirty="0">
                <a:ln w="11430"/>
                <a:solidFill>
                  <a:srgbClr val="80008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See on </a:t>
            </a:r>
            <a:r>
              <a:rPr lang="en-US" sz="8000" b="1" dirty="0" err="1">
                <a:ln w="11430"/>
                <a:solidFill>
                  <a:srgbClr val="80008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lennuk</a:t>
            </a:r>
            <a:r>
              <a:rPr lang="en-US" sz="8000" b="1" dirty="0">
                <a:ln w="11430"/>
                <a:solidFill>
                  <a:srgbClr val="80008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sz="8000" b="1" dirty="0">
              <a:ln w="11430"/>
              <a:solidFill>
                <a:srgbClr val="80008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4971E-6 L 1.09965 -0.00255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00" y="-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irpla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all-free-download.com/images/graphiclarge/city_on_green_hill_rainbow_242.jpg"/>
          <p:cNvPicPr>
            <a:picLocks noChangeAspect="1" noChangeArrowheads="1"/>
          </p:cNvPicPr>
          <p:nvPr/>
        </p:nvPicPr>
        <p:blipFill>
          <a:blip r:embed="rId4" cstate="print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5214938"/>
            <a:ext cx="3214687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WordArt 54"/>
          <p:cNvSpPr>
            <a:spLocks noChangeArrowheads="1" noChangeShapeType="1" noTextEdit="1"/>
          </p:cNvSpPr>
          <p:nvPr/>
        </p:nvSpPr>
        <p:spPr bwMode="auto">
          <a:xfrm rot="-700838">
            <a:off x="2192338" y="5948363"/>
            <a:ext cx="957262" cy="592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troll</a:t>
            </a:r>
            <a:endParaRPr lang="ru-RU" sz="3600" b="1" kern="10">
              <a:ln w="12700">
                <a:solidFill>
                  <a:schemeClr val="tx1"/>
                </a:solidFill>
                <a:round/>
                <a:headEnd/>
                <a:tailEnd/>
              </a:ln>
              <a:solidFill>
                <a:srgbClr val="FF0000"/>
              </a:solidFill>
              <a:latin typeface="Comic Sans MS"/>
            </a:endParaRPr>
          </a:p>
        </p:txBody>
      </p:sp>
      <p:sp>
        <p:nvSpPr>
          <p:cNvPr id="12" name="WordArt 54"/>
          <p:cNvSpPr>
            <a:spLocks noChangeArrowheads="1" noChangeShapeType="1" noTextEdit="1"/>
          </p:cNvSpPr>
          <p:nvPr/>
        </p:nvSpPr>
        <p:spPr bwMode="auto">
          <a:xfrm rot="868036">
            <a:off x="1123950" y="5472113"/>
            <a:ext cx="987425" cy="539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buss</a:t>
            </a:r>
            <a:endParaRPr lang="ru-RU" sz="3600" b="1" kern="1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Comic Sans MS"/>
            </a:endParaRPr>
          </a:p>
        </p:txBody>
      </p:sp>
      <p:sp>
        <p:nvSpPr>
          <p:cNvPr id="13" name="WordArt 54"/>
          <p:cNvSpPr>
            <a:spLocks noChangeArrowheads="1" noChangeShapeType="1" noTextEdit="1"/>
          </p:cNvSpPr>
          <p:nvPr/>
        </p:nvSpPr>
        <p:spPr bwMode="auto">
          <a:xfrm>
            <a:off x="177800" y="6000750"/>
            <a:ext cx="93027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auto</a:t>
            </a:r>
            <a:endParaRPr lang="ru-RU" sz="3600" b="1" kern="10">
              <a:ln w="12700">
                <a:solidFill>
                  <a:schemeClr val="tx1"/>
                </a:solidFill>
                <a:round/>
                <a:headEnd/>
                <a:tailEnd/>
              </a:ln>
              <a:solidFill>
                <a:srgbClr val="FF0000"/>
              </a:solidFill>
              <a:latin typeface="Comic Sans M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4" t="5737"/>
          <a:stretch>
            <a:fillRect/>
          </a:stretch>
        </p:blipFill>
        <p:spPr bwMode="auto">
          <a:xfrm>
            <a:off x="642938" y="3040063"/>
            <a:ext cx="2786062" cy="181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314537" y="3287186"/>
            <a:ext cx="6514925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8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See on buss.</a:t>
            </a:r>
            <a:endParaRPr lang="ru-RU" sz="8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0.00208 C 0.00521 0.01527 0.01979 0.03307 0.03715 0.03839 C 0.04635 0.04811 0.05729 0.05134 0.07014 0.05342 C 0.08802 0.06776 0.11875 0.07008 0.14045 0.07193 C 0.15243 0.0791 0.16493 0.08233 0.17847 0.08534 C 0.18455 0.08835 0.19219 0.0895 0.1974 0.09251 C 0.19965 0.09367 0.20104 0.09737 0.2026 0.09806 C 0.2059 0.10037 0.2099 0.10107 0.21319 0.10176 C 0.21979 0.10939 0.22517 0.11055 0.23194 0.11656 C 0.24635 0.13067 0.23871 0.12812 0.25781 0.13229 C 0.26337 0.14107 0.2691 0.14177 0.27865 0.14478 C 0.27969 0.14709 0.28003 0.14963 0.28177 0.15079 C 0.2842 0.15241 0.28681 0.15125 0.28889 0.15241 C 0.2941 0.15472 0.29896 0.15773 0.30451 0.16004 C 0.31285 0.16975 0.32378 0.1679 0.33524 0.17137 C 0.33663 0.17368 0.33681 0.176 0.33871 0.17669 C 0.34132 0.17854 0.34444 0.17785 0.34705 0.179 C 0.37153 0.18779 0.34913 0.18201 0.36806 0.18663 C 0.38125 0.19265 0.39392 0.19843 0.40781 0.20097 C 0.41771 0.20837 0.42708 0.21369 0.43854 0.21624 C 0.4474 0.22225 0.45712 0.22433 0.46615 0.22965 C 0.47691 0.2352 0.48368 0.24052 0.49531 0.24283 C 0.50382 0.247 0.51181 0.25347 0.52118 0.25578 C 0.53611 0.26573 0.55226 0.26827 0.56788 0.27683 C 0.57778 0.28169 0.58646 0.28539 0.59687 0.28747 C 0.60833 0.29394 0.6184 0.29972 0.63003 0.30435 C 0.63958 0.31522 0.62951 0.3062 0.64531 0.31198 C 0.67431 0.32262 0.63941 0.31383 0.66441 0.31938 C 0.67396 0.32447 0.68108 0.33025 0.69184 0.33233 C 0.70608 0.34875 0.68889 0.33118 0.70226 0.33996 C 0.71233 0.34644 0.72049 0.35685 0.73125 0.3624 C 0.73976 0.36656 0.74844 0.37003 0.75746 0.37396 C 0.76163 0.37836 0.76667 0.37882 0.77309 0.38113 C 0.77778 0.38899 0.78021 0.39223 0.78819 0.39478 C 0.79427 0.39894 0.80174 0.40726 0.8092 0.40958 C 0.82604 0.42299 0.84496 0.42438 0.86406 0.43201 C 0.87726 0.44658 0.88437 0.45074 0.90226 0.45652 C 0.91007 0.46601 0.92274 0.47202 0.93299 0.47919 C 0.93611 0.48104 0.93733 0.48566 0.9401 0.48867 C 0.94653 0.49445 0.95729 0.4963 0.9658 0.49769 C 0.97378 0.50717 0.96233 0.49515 0.9776 0.50486 C 0.99236 0.5148 0.97361 0.50833 0.98958 0.51249 C 0.9908 0.5148 0.9941 0.5185 0.9941 0.51943 " pathEditMode="relative" rAng="0" ptsTypes="ffffffffffffffffffffffffffffffffffffffffffA">
                                      <p:cBhvr>
                                        <p:cTn id="18" dur="8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705" y="260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shorn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all-free-download.com/images/graphiclarge/city_on_green_hill_rainbow_242.jpg"/>
          <p:cNvPicPr>
            <a:picLocks noChangeAspect="1" noChangeArrowheads="1"/>
          </p:cNvPicPr>
          <p:nvPr/>
        </p:nvPicPr>
        <p:blipFill>
          <a:blip r:embed="rId4" cstate="print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359150"/>
            <a:ext cx="293370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3500"/>
            <a:ext cx="33575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WordArt 54"/>
          <p:cNvSpPr>
            <a:spLocks noChangeArrowheads="1" noChangeShapeType="1" noTextEdit="1"/>
          </p:cNvSpPr>
          <p:nvPr/>
        </p:nvSpPr>
        <p:spPr bwMode="auto">
          <a:xfrm rot="-700838">
            <a:off x="2116138" y="6024563"/>
            <a:ext cx="1044575" cy="539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rong</a:t>
            </a:r>
            <a:endParaRPr lang="ru-RU" sz="3600" b="1" kern="1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FF0000"/>
              </a:solidFill>
              <a:latin typeface="Comic Sans MS"/>
            </a:endParaRPr>
          </a:p>
        </p:txBody>
      </p:sp>
      <p:sp>
        <p:nvSpPr>
          <p:cNvPr id="12" name="WordArt 54"/>
          <p:cNvSpPr>
            <a:spLocks noChangeArrowheads="1" noChangeShapeType="1" noTextEdit="1"/>
          </p:cNvSpPr>
          <p:nvPr/>
        </p:nvSpPr>
        <p:spPr bwMode="auto">
          <a:xfrm rot="868036">
            <a:off x="123825" y="6024563"/>
            <a:ext cx="1106488" cy="460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auto</a:t>
            </a:r>
            <a:endParaRPr lang="ru-RU" sz="3600" b="1" kern="1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FF0000"/>
              </a:solidFill>
              <a:latin typeface="Comic Sans MS"/>
            </a:endParaRPr>
          </a:p>
        </p:txBody>
      </p:sp>
      <p:sp>
        <p:nvSpPr>
          <p:cNvPr id="13" name="WordArt 54"/>
          <p:cNvSpPr>
            <a:spLocks noChangeArrowheads="1" noChangeShapeType="1" noTextEdit="1"/>
          </p:cNvSpPr>
          <p:nvPr/>
        </p:nvSpPr>
        <p:spPr bwMode="auto">
          <a:xfrm>
            <a:off x="1162050" y="5397500"/>
            <a:ext cx="1033463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buss</a:t>
            </a:r>
            <a:endParaRPr lang="ru-RU" sz="3600" b="1" kern="1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FF0000"/>
              </a:solidFill>
              <a:latin typeface="Comic Sans M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337164" y="3717032"/>
            <a:ext cx="6285695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8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See on auto.</a:t>
            </a:r>
            <a:endParaRPr lang="ru-RU" sz="8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-0.02014 C 0.02448 -0.01644 0.03906 -0.00718 0.05347 0.00324 C 0.06996 0.01505 0.05243 0.00856 0.07135 0.01389 C 0.08003 0.02245 0.08923 0.02546 0.09878 0.03194 C 0.10833 0.03866 0.11493 0.05069 0.1243 0.05833 C 0.1316 0.06435 0.14184 0.06667 0.15 0.06875 C 0.15764 0.07569 0.16684 0.08079 0.17569 0.08449 C 0.18385 0.09583 0.18611 0.09144 0.19531 0.09792 C 0.2066 0.10532 0.2158 0.11296 0.22864 0.1162 C 0.23576 0.12083 0.24288 0.1287 0.25052 0.13194 C 0.25382 0.13356 0.25712 0.13356 0.26024 0.13449 C 0.26232 0.13519 0.26423 0.13611 0.26614 0.13704 C 0.27552 0.14653 0.28229 0.15231 0.29375 0.15532 C 0.29687 0.15718 0.30017 0.15926 0.30347 0.16065 C 0.30798 0.16273 0.31285 0.16366 0.31736 0.16597 C 0.33923 0.17778 0.30486 0.16551 0.33107 0.17384 C 0.3566 0.2 0.32587 0.17014 0.34479 0.18449 C 0.3658 0.2 0.38107 0.21505 0.4059 0.2213 C 0.40781 0.22454 0.40885 0.2294 0.4118 0.23171 C 0.41458 0.23403 0.4184 0.23287 0.4217 0.23426 C 0.44826 0.24699 0.41927 0.23912 0.44514 0.24468 C 0.45503 0.25764 0.46493 0.25602 0.47864 0.2581 C 0.49878 0.27361 0.47812 0.25972 0.50052 0.26875 C 0.51667 0.275 0.49965 0.27199 0.51597 0.28171 C 0.5191 0.28333 0.52257 0.28333 0.52621 0.28426 C 0.53854 0.29074 0.54878 0.30208 0.56146 0.30787 C 0.5651 0.31273 0.56753 0.31898 0.57135 0.32361 C 0.58055 0.33426 0.59236 0.34398 0.60278 0.35278 C 0.60903 0.36458 0.61146 0.36806 0.62257 0.37106 C 0.62448 0.37361 0.62621 0.37662 0.6283 0.3787 C 0.63038 0.38079 0.63246 0.38194 0.63437 0.38403 C 0.65069 0.40324 0.63976 0.39745 0.65382 0.40255 C 0.65764 0.40741 0.66215 0.41088 0.6658 0.41551 C 0.66753 0.41782 0.66788 0.42176 0.66962 0.42338 C 0.67309 0.42685 0.68646 0.43449 0.69114 0.43657 C 0.70781 0.45833 0.68628 0.43264 0.70521 0.44722 C 0.70764 0.44884 0.70868 0.45278 0.71111 0.45509 C 0.71962 0.46319 0.72969 0.46644 0.73871 0.47338 C 0.74844 0.48056 0.75712 0.48634 0.76823 0.48912 C 0.77083 0.4919 0.77309 0.49537 0.77604 0.49722 C 0.77917 0.49884 0.78298 0.49745 0.78559 0.49954 C 0.78802 0.50116 0.78785 0.50625 0.78976 0.50764 C 0.79392 0.51065 0.79913 0.51111 0.80347 0.51273 C 0.82222 0.53194 0.80104 0.5125 0.8191 0.52315 C 0.825 0.52662 0.82934 0.5331 0.83489 0.53657 C 0.8408 0.53981 0.84705 0.54097 0.85278 0.54444 C 0.86545 0.55185 0.87691 0.56435 0.8901 0.5706 C 0.90642 0.58657 0.88958 0.57176 0.91979 0.58634 C 0.94792 0.6 0.90087 0.5838 0.93351 0.59421 C 0.94774 0.60903 0.96302 0.61528 0.9809 0.61782 C 1.00712 0.64792 0.98107 0.62199 1.01198 0.64167 C 1.0401 0.65949 1.01597 0.65231 1.03976 0.65718 C 1.05243 0.66713 1.06545 0.67454 1.07934 0.68102 C 1.10121 0.70324 1.07344 0.67731 1.09496 0.69144 C 1.09792 0.69352 1.09965 0.69745 1.10278 0.69931 C 1.10538 0.70093 1.10781 0.70139 1.11042 0.70208 C 1.11389 0.70324 1.12048 0.70463 1.12048 0.70509 " pathEditMode="relative" rAng="0" ptsTypes="ffffffffffffffffffffffffffffffffffffffffffffffffffffffffA">
                                      <p:cBhvr>
                                        <p:cTn id="18" dur="8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00" y="36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CHE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all-free-download.com/images/graphiclarge/city_on_green_hill_rainbow_242.jpg"/>
          <p:cNvPicPr>
            <a:picLocks noChangeAspect="1" noChangeArrowheads="1"/>
          </p:cNvPicPr>
          <p:nvPr/>
        </p:nvPicPr>
        <p:blipFill>
          <a:blip r:embed="rId4" cstate="print">
            <a:lum bright="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 descr="http://www1.free-clipart.net/gallery2/clipart/Transportation/Air_And_Space/Helicopter_-_Cartoon_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9150"/>
            <a:ext cx="21431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4786313"/>
            <a:ext cx="3429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WordArt 54"/>
          <p:cNvSpPr>
            <a:spLocks noChangeArrowheads="1" noChangeShapeType="1" noTextEdit="1"/>
          </p:cNvSpPr>
          <p:nvPr/>
        </p:nvSpPr>
        <p:spPr bwMode="auto">
          <a:xfrm>
            <a:off x="1214438" y="5214938"/>
            <a:ext cx="1214437" cy="500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takso</a:t>
            </a:r>
            <a:endParaRPr lang="ru-RU" sz="3600" b="1" kern="1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FF0000"/>
              </a:solidFill>
              <a:latin typeface="Comic Sans MS"/>
            </a:endParaRPr>
          </a:p>
        </p:txBody>
      </p:sp>
      <p:sp>
        <p:nvSpPr>
          <p:cNvPr id="12" name="WordArt 54"/>
          <p:cNvSpPr>
            <a:spLocks noChangeArrowheads="1" noChangeShapeType="1" noTextEdit="1"/>
          </p:cNvSpPr>
          <p:nvPr/>
        </p:nvSpPr>
        <p:spPr bwMode="auto">
          <a:xfrm rot="-700838">
            <a:off x="2217738" y="5975350"/>
            <a:ext cx="1190625" cy="320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buss</a:t>
            </a:r>
            <a:endParaRPr lang="ru-RU" sz="3600" b="1" kern="1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FF0000"/>
              </a:solidFill>
              <a:latin typeface="Comic Sans MS"/>
            </a:endParaRPr>
          </a:p>
        </p:txBody>
      </p:sp>
      <p:sp>
        <p:nvSpPr>
          <p:cNvPr id="13" name="WordArt 54"/>
          <p:cNvSpPr>
            <a:spLocks noChangeArrowheads="1" noChangeShapeType="1" noTextEdit="1"/>
          </p:cNvSpPr>
          <p:nvPr/>
        </p:nvSpPr>
        <p:spPr bwMode="auto">
          <a:xfrm rot="-570457">
            <a:off x="50800" y="5984875"/>
            <a:ext cx="1570038" cy="404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helikopter</a:t>
            </a:r>
            <a:endParaRPr lang="ru-RU" sz="3600" b="1" kern="1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FF0000"/>
              </a:solidFill>
              <a:latin typeface="Comic Sans M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8350" y="3424269"/>
            <a:ext cx="8967007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8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See on </a:t>
            </a:r>
            <a:r>
              <a:rPr lang="en-US" sz="8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helikopter</a:t>
            </a:r>
            <a:r>
              <a:rPr lang="en-US" sz="8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sz="8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93064E-6 L 1.00486 0.00509 " pathEditMode="relative" rAng="0" ptsTypes="AA">
                                      <p:cBhvr>
                                        <p:cTn id="18" dur="8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200" y="30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elicop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all-free-download.com/images/graphiclarge/city_on_green_hill_rainbow_242.jpg"/>
          <p:cNvPicPr>
            <a:picLocks noChangeAspect="1" noChangeArrowheads="1"/>
          </p:cNvPicPr>
          <p:nvPr/>
        </p:nvPicPr>
        <p:blipFill>
          <a:blip r:embed="rId4" cstate="print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1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2325">
            <a:off x="-473075" y="4346575"/>
            <a:ext cx="10069513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39952">
            <a:off x="-119063" y="3040063"/>
            <a:ext cx="3314701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5214938"/>
            <a:ext cx="3357562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5351463"/>
            <a:ext cx="928688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WordArt 54"/>
          <p:cNvSpPr>
            <a:spLocks noChangeArrowheads="1" noChangeShapeType="1" noTextEdit="1"/>
          </p:cNvSpPr>
          <p:nvPr/>
        </p:nvSpPr>
        <p:spPr bwMode="auto">
          <a:xfrm rot="-700838">
            <a:off x="212725" y="6065838"/>
            <a:ext cx="87630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troll</a:t>
            </a:r>
            <a:endParaRPr lang="ru-RU" sz="3600" b="1" kern="1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FF0000"/>
              </a:solidFill>
              <a:latin typeface="Comic Sans MS"/>
            </a:endParaRPr>
          </a:p>
        </p:txBody>
      </p:sp>
      <p:sp>
        <p:nvSpPr>
          <p:cNvPr id="12" name="WordArt 54"/>
          <p:cNvSpPr>
            <a:spLocks noChangeArrowheads="1" noChangeShapeType="1" noTextEdit="1"/>
          </p:cNvSpPr>
          <p:nvPr/>
        </p:nvSpPr>
        <p:spPr bwMode="auto">
          <a:xfrm rot="-593705">
            <a:off x="2222500" y="6164263"/>
            <a:ext cx="1085850" cy="371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rong</a:t>
            </a:r>
            <a:endParaRPr lang="ru-RU" sz="3600" b="1" kern="1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FF0000"/>
              </a:solidFill>
              <a:latin typeface="Comic Sans MS"/>
            </a:endParaRPr>
          </a:p>
        </p:txBody>
      </p:sp>
      <p:sp>
        <p:nvSpPr>
          <p:cNvPr id="13" name="WordArt 54"/>
          <p:cNvSpPr>
            <a:spLocks noChangeArrowheads="1" noChangeShapeType="1" noTextEdit="1"/>
          </p:cNvSpPr>
          <p:nvPr/>
        </p:nvSpPr>
        <p:spPr bwMode="auto">
          <a:xfrm>
            <a:off x="1028700" y="5351463"/>
            <a:ext cx="1443038" cy="630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heli-</a:t>
            </a:r>
          </a:p>
          <a:p>
            <a:pPr algn="ctr"/>
            <a:r>
              <a:rPr lang="en-US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kopter</a:t>
            </a:r>
            <a:endParaRPr lang="ru-RU" sz="3600" b="1" kern="10">
              <a:ln w="19050">
                <a:solidFill>
                  <a:schemeClr val="tx1"/>
                </a:solidFill>
                <a:round/>
                <a:headEnd/>
                <a:tailEnd/>
              </a:ln>
              <a:solidFill>
                <a:srgbClr val="FF0000"/>
              </a:solidFill>
              <a:latin typeface="Comic Sans M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515456" y="3436144"/>
            <a:ext cx="6399509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8000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See on </a:t>
            </a:r>
            <a:r>
              <a:rPr lang="en-US" sz="8000" b="1" dirty="0" err="1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rong</a:t>
            </a:r>
            <a:r>
              <a:rPr lang="en-US" sz="8000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sz="8000" b="1" dirty="0">
              <a:ln w="11430"/>
              <a:solidFill>
                <a:srgbClr val="00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7 L 1.1743 0.03056 " pathEditMode="relative" rAng="0" ptsTypes="AA">
                                      <p:cBhvr>
                                        <p:cTn id="18" dur="7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700" y="1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AIN!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50</Words>
  <Application>Microsoft Office PowerPoint</Application>
  <PresentationFormat>Экран (4:3)</PresentationFormat>
  <Paragraphs>32</Paragraphs>
  <Slides>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Tema de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Transport</dc:title>
  <dc:creator>N.Pauri</dc:creator>
  <cp:lastModifiedBy>julia</cp:lastModifiedBy>
  <cp:revision>5</cp:revision>
  <dcterms:created xsi:type="dcterms:W3CDTF">2013-02-08T20:21:16Z</dcterms:created>
  <dcterms:modified xsi:type="dcterms:W3CDTF">2014-11-11T11:40:50Z</dcterms:modified>
</cp:coreProperties>
</file>